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708" r:id="rId2"/>
    <p:sldMasterId id="2147483726" r:id="rId3"/>
  </p:sldMasterIdLst>
  <p:notesMasterIdLst>
    <p:notesMasterId r:id="rId34"/>
  </p:notesMasterIdLst>
  <p:handoutMasterIdLst>
    <p:handoutMasterId r:id="rId35"/>
  </p:handoutMasterIdLst>
  <p:sldIdLst>
    <p:sldId id="1243" r:id="rId4"/>
    <p:sldId id="1224" r:id="rId5"/>
    <p:sldId id="1281" r:id="rId6"/>
    <p:sldId id="860" r:id="rId7"/>
    <p:sldId id="861" r:id="rId8"/>
    <p:sldId id="1282" r:id="rId9"/>
    <p:sldId id="1283" r:id="rId10"/>
    <p:sldId id="1284" r:id="rId11"/>
    <p:sldId id="1277" r:id="rId12"/>
    <p:sldId id="1276" r:id="rId13"/>
    <p:sldId id="262" r:id="rId14"/>
    <p:sldId id="1285" r:id="rId15"/>
    <p:sldId id="1286" r:id="rId16"/>
    <p:sldId id="1287" r:id="rId17"/>
    <p:sldId id="1280" r:id="rId18"/>
    <p:sldId id="882" r:id="rId19"/>
    <p:sldId id="883" r:id="rId20"/>
    <p:sldId id="884" r:id="rId21"/>
    <p:sldId id="885" r:id="rId22"/>
    <p:sldId id="886" r:id="rId23"/>
    <p:sldId id="887" r:id="rId24"/>
    <p:sldId id="888" r:id="rId25"/>
    <p:sldId id="889" r:id="rId26"/>
    <p:sldId id="890" r:id="rId27"/>
    <p:sldId id="1273" r:id="rId28"/>
    <p:sldId id="891" r:id="rId29"/>
    <p:sldId id="279" r:id="rId30"/>
    <p:sldId id="895" r:id="rId31"/>
    <p:sldId id="892" r:id="rId32"/>
    <p:sldId id="1272" r:id="rId33"/>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6" d="100"/>
          <a:sy n="76" d="100"/>
        </p:scale>
        <p:origin x="323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4DADF7E-A2B6-4860-A6C8-527B250F2ACD}"/>
              </a:ext>
            </a:extLst>
          </p:cNvPr>
          <p:cNvSpPr>
            <a:spLocks noGrp="1"/>
          </p:cNvSpPr>
          <p:nvPr>
            <p:ph type="hdr" sz="quarter"/>
          </p:nvPr>
        </p:nvSpPr>
        <p:spPr>
          <a:xfrm>
            <a:off x="0" y="0"/>
            <a:ext cx="3170357" cy="480547"/>
          </a:xfrm>
          <a:prstGeom prst="rect">
            <a:avLst/>
          </a:prstGeom>
        </p:spPr>
        <p:txBody>
          <a:bodyPr vert="horz" lIns="93790" tIns="46895" rIns="93790" bIns="46895" rtlCol="0"/>
          <a:lstStyle>
            <a:lvl1pPr algn="l">
              <a:defRPr sz="1200"/>
            </a:lvl1pPr>
          </a:lstStyle>
          <a:p>
            <a:r>
              <a:rPr lang="en-US" sz="1000">
                <a:latin typeface="Arial" panose="020B0604020202020204" pitchFamily="34" charset="0"/>
                <a:cs typeface="Arial" panose="020B0604020202020204" pitchFamily="34" charset="0"/>
              </a:rPr>
              <a:t>Class – The Book Of Revelation (21)</a:t>
            </a:r>
          </a:p>
        </p:txBody>
      </p:sp>
      <p:sp>
        <p:nvSpPr>
          <p:cNvPr id="3" name="Date Placeholder 2">
            <a:extLst>
              <a:ext uri="{FF2B5EF4-FFF2-40B4-BE49-F238E27FC236}">
                <a16:creationId xmlns:a16="http://schemas.microsoft.com/office/drawing/2014/main" id="{DF9314C6-37F2-4295-B714-15E6BD531114}"/>
              </a:ext>
            </a:extLst>
          </p:cNvPr>
          <p:cNvSpPr>
            <a:spLocks noGrp="1"/>
          </p:cNvSpPr>
          <p:nvPr>
            <p:ph type="dt" sz="quarter" idx="1"/>
          </p:nvPr>
        </p:nvSpPr>
        <p:spPr>
          <a:xfrm>
            <a:off x="4143209" y="0"/>
            <a:ext cx="3170357" cy="480547"/>
          </a:xfrm>
          <a:prstGeom prst="rect">
            <a:avLst/>
          </a:prstGeom>
        </p:spPr>
        <p:txBody>
          <a:bodyPr vert="horz" lIns="93790" tIns="46895" rIns="93790" bIns="46895" rtlCol="0"/>
          <a:lstStyle>
            <a:lvl1pPr algn="r">
              <a:defRPr sz="1200"/>
            </a:lvl1pPr>
          </a:lstStyle>
          <a:p>
            <a:r>
              <a:rPr lang="en-US" sz="1000">
                <a:latin typeface="Arial" panose="020B0604020202020204" pitchFamily="34" charset="0"/>
                <a:cs typeface="Arial" panose="020B0604020202020204" pitchFamily="34" charset="0"/>
              </a:rPr>
              <a:t>7/19/2020 pm</a:t>
            </a:r>
          </a:p>
        </p:txBody>
      </p:sp>
      <p:sp>
        <p:nvSpPr>
          <p:cNvPr id="4" name="Footer Placeholder 3">
            <a:extLst>
              <a:ext uri="{FF2B5EF4-FFF2-40B4-BE49-F238E27FC236}">
                <a16:creationId xmlns:a16="http://schemas.microsoft.com/office/drawing/2014/main" id="{34D42738-2FC6-4B5C-BFCE-E9E734EF7D62}"/>
              </a:ext>
            </a:extLst>
          </p:cNvPr>
          <p:cNvSpPr>
            <a:spLocks noGrp="1"/>
          </p:cNvSpPr>
          <p:nvPr>
            <p:ph type="ftr" sz="quarter" idx="2"/>
          </p:nvPr>
        </p:nvSpPr>
        <p:spPr>
          <a:xfrm>
            <a:off x="0" y="9120653"/>
            <a:ext cx="3170357" cy="480547"/>
          </a:xfrm>
          <a:prstGeom prst="rect">
            <a:avLst/>
          </a:prstGeom>
        </p:spPr>
        <p:txBody>
          <a:bodyPr vert="horz" lIns="93790" tIns="46895" rIns="93790" bIns="46895"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8985CA09-A40F-4264-9EDC-B129B7F3C9BB}"/>
              </a:ext>
            </a:extLst>
          </p:cNvPr>
          <p:cNvSpPr>
            <a:spLocks noGrp="1"/>
          </p:cNvSpPr>
          <p:nvPr>
            <p:ph type="sldNum" sz="quarter" idx="3"/>
          </p:nvPr>
        </p:nvSpPr>
        <p:spPr>
          <a:xfrm>
            <a:off x="4143209" y="9120653"/>
            <a:ext cx="3170357" cy="480547"/>
          </a:xfrm>
          <a:prstGeom prst="rect">
            <a:avLst/>
          </a:prstGeom>
        </p:spPr>
        <p:txBody>
          <a:bodyPr vert="horz" lIns="93790" tIns="46895" rIns="93790" bIns="46895" rtlCol="0" anchor="b"/>
          <a:lstStyle>
            <a:lvl1pPr algn="r">
              <a:defRPr sz="1200"/>
            </a:lvl1pPr>
          </a:lstStyle>
          <a:p>
            <a:fld id="{8B51E48C-AD9C-482B-ACEB-DF4FC9900637}"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737656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1" tIns="48325" rIns="96651" bIns="48325" rtlCol="0"/>
          <a:lstStyle>
            <a:lvl1pPr algn="l">
              <a:defRPr sz="1200"/>
            </a:lvl1pPr>
          </a:lstStyle>
          <a:p>
            <a:r>
              <a:rPr lang="en-US"/>
              <a:t>Class – The Book Of Revelation (21)</a:t>
            </a:r>
          </a:p>
        </p:txBody>
      </p:sp>
      <p:sp>
        <p:nvSpPr>
          <p:cNvPr id="3" name="Date Placeholder 2"/>
          <p:cNvSpPr>
            <a:spLocks noGrp="1"/>
          </p:cNvSpPr>
          <p:nvPr>
            <p:ph type="dt" idx="1"/>
          </p:nvPr>
        </p:nvSpPr>
        <p:spPr>
          <a:xfrm>
            <a:off x="4143587" y="0"/>
            <a:ext cx="3169920" cy="481727"/>
          </a:xfrm>
          <a:prstGeom prst="rect">
            <a:avLst/>
          </a:prstGeom>
        </p:spPr>
        <p:txBody>
          <a:bodyPr vert="horz" lIns="96651" tIns="48325" rIns="96651" bIns="48325" rtlCol="0"/>
          <a:lstStyle>
            <a:lvl1pPr algn="r">
              <a:defRPr sz="1200"/>
            </a:lvl1pPr>
          </a:lstStyle>
          <a:p>
            <a:r>
              <a:rPr lang="en-US"/>
              <a:t>7/19/2020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1" tIns="48325" rIns="96651" bIns="48325" rtlCol="0" anchor="ctr"/>
          <a:lstStyle/>
          <a:p>
            <a:endParaRPr lang="en-US"/>
          </a:p>
        </p:txBody>
      </p:sp>
      <p:sp>
        <p:nvSpPr>
          <p:cNvPr id="5" name="Notes Placeholder 4"/>
          <p:cNvSpPr>
            <a:spLocks noGrp="1"/>
          </p:cNvSpPr>
          <p:nvPr>
            <p:ph type="body" sz="quarter" idx="3"/>
          </p:nvPr>
        </p:nvSpPr>
        <p:spPr>
          <a:xfrm>
            <a:off x="731521" y="4620578"/>
            <a:ext cx="5852160" cy="3780472"/>
          </a:xfrm>
          <a:prstGeom prst="rect">
            <a:avLst/>
          </a:prstGeom>
        </p:spPr>
        <p:txBody>
          <a:bodyPr vert="horz" lIns="96651" tIns="48325" rIns="96651" bIns="4832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51" tIns="48325" rIns="96651" bIns="48325"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51" tIns="48325" rIns="96651" bIns="48325" rtlCol="0" anchor="b"/>
          <a:lstStyle>
            <a:lvl1pPr algn="r">
              <a:defRPr sz="1200"/>
            </a:lvl1pPr>
          </a:lstStyle>
          <a:p>
            <a:fld id="{D1CE96AF-DF02-45BD-A0AC-22B85A7839ED}" type="slidenum">
              <a:rPr lang="en-US" smtClean="0"/>
              <a:t>‹#›</a:t>
            </a:fld>
            <a:endParaRPr lang="en-US"/>
          </a:p>
        </p:txBody>
      </p:sp>
    </p:spTree>
    <p:extLst>
      <p:ext uri="{BB962C8B-B14F-4D97-AF65-F5344CB8AC3E}">
        <p14:creationId xmlns:p14="http://schemas.microsoft.com/office/powerpoint/2010/main" val="3440734734"/>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678F9DB-36D2-4491-94DB-05123B3AD511}" type="slidenum">
              <a:rPr lang="en-US" smtClean="0"/>
              <a:t>11</a:t>
            </a:fld>
            <a:endParaRPr lang="en-US"/>
          </a:p>
        </p:txBody>
      </p:sp>
      <p:sp>
        <p:nvSpPr>
          <p:cNvPr id="5" name="Date Placeholder 4">
            <a:extLst>
              <a:ext uri="{FF2B5EF4-FFF2-40B4-BE49-F238E27FC236}">
                <a16:creationId xmlns:a16="http://schemas.microsoft.com/office/drawing/2014/main" id="{2773D741-CD62-476C-B355-EDF2F8E51F08}"/>
              </a:ext>
            </a:extLst>
          </p:cNvPr>
          <p:cNvSpPr>
            <a:spLocks noGrp="1"/>
          </p:cNvSpPr>
          <p:nvPr>
            <p:ph type="dt" idx="1"/>
          </p:nvPr>
        </p:nvSpPr>
        <p:spPr/>
        <p:txBody>
          <a:bodyPr/>
          <a:lstStyle/>
          <a:p>
            <a:r>
              <a:rPr lang="en-US"/>
              <a:t>7/19/2020 pm</a:t>
            </a:r>
          </a:p>
        </p:txBody>
      </p:sp>
      <p:sp>
        <p:nvSpPr>
          <p:cNvPr id="6" name="Footer Placeholder 5">
            <a:extLst>
              <a:ext uri="{FF2B5EF4-FFF2-40B4-BE49-F238E27FC236}">
                <a16:creationId xmlns:a16="http://schemas.microsoft.com/office/drawing/2014/main" id="{B6DB0E28-11E8-49D3-B8F5-EC6B144F26EA}"/>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D7318BFE-F05B-4C90-9543-9797176FEB4A}"/>
              </a:ext>
            </a:extLst>
          </p:cNvPr>
          <p:cNvSpPr>
            <a:spLocks noGrp="1"/>
          </p:cNvSpPr>
          <p:nvPr>
            <p:ph type="hdr" sz="quarter"/>
          </p:nvPr>
        </p:nvSpPr>
        <p:spPr/>
        <p:txBody>
          <a:bodyPr/>
          <a:lstStyle/>
          <a:p>
            <a:r>
              <a:rPr lang="en-US"/>
              <a:t>Class – The Book Of Revelation (21)</a:t>
            </a:r>
          </a:p>
        </p:txBody>
      </p:sp>
    </p:spTree>
    <p:extLst>
      <p:ext uri="{BB962C8B-B14F-4D97-AF65-F5344CB8AC3E}">
        <p14:creationId xmlns:p14="http://schemas.microsoft.com/office/powerpoint/2010/main" val="3513884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xfrm>
            <a:off x="1497013" y="1200150"/>
            <a:ext cx="4321175" cy="3240088"/>
          </a:xfrm>
          <a:ln/>
        </p:spPr>
      </p:sp>
      <p:sp>
        <p:nvSpPr>
          <p:cNvPr id="13315" name="Notes Placeholder 2"/>
          <p:cNvSpPr>
            <a:spLocks noGrp="1"/>
          </p:cNvSpPr>
          <p:nvPr>
            <p:ph type="body" idx="1"/>
          </p:nvPr>
        </p:nvSpPr>
        <p:spPr>
          <a:noFill/>
        </p:spPr>
        <p:txBody>
          <a:bodyPr/>
          <a:lstStyle/>
          <a:p>
            <a:r>
              <a:rPr lang="en-US" altLang="en-US">
                <a:solidFill>
                  <a:srgbClr val="000000"/>
                </a:solidFill>
              </a:rPr>
              <a:t>Credit given to Ed Bragwell for four points under section I of this sermon</a:t>
            </a:r>
            <a:r>
              <a:rPr lang="en-US" altLang="en-US" b="1"/>
              <a:t>.</a:t>
            </a:r>
            <a:endParaRPr lang="en-US" altLang="en-US">
              <a:solidFill>
                <a:srgbClr val="000000"/>
              </a:solidFill>
            </a:endParaRPr>
          </a:p>
        </p:txBody>
      </p:sp>
      <p:sp>
        <p:nvSpPr>
          <p:cNvPr id="13316" name="Slide Number Placeholder 3"/>
          <p:cNvSpPr>
            <a:spLocks noGrp="1"/>
          </p:cNvSpPr>
          <p:nvPr>
            <p:ph type="sldNum" sz="quarter" idx="5"/>
          </p:nvPr>
        </p:nvSpPr>
        <p:spPr>
          <a:noFill/>
        </p:spPr>
        <p:txBody>
          <a:bodyPr/>
          <a:lstStyle>
            <a:lvl1pPr>
              <a:defRPr sz="3000" b="1">
                <a:solidFill>
                  <a:schemeClr val="tx1"/>
                </a:solidFill>
                <a:latin typeface="Times New Roman" panose="02020603050405020304" pitchFamily="18" charset="0"/>
              </a:defRPr>
            </a:lvl1pPr>
            <a:lvl2pPr marL="785286" indent="-302033">
              <a:defRPr sz="3000" b="1">
                <a:solidFill>
                  <a:schemeClr val="tx1"/>
                </a:solidFill>
                <a:latin typeface="Times New Roman" panose="02020603050405020304" pitchFamily="18" charset="0"/>
              </a:defRPr>
            </a:lvl2pPr>
            <a:lvl3pPr marL="1208133" indent="-241626">
              <a:defRPr sz="3000" b="1">
                <a:solidFill>
                  <a:schemeClr val="tx1"/>
                </a:solidFill>
                <a:latin typeface="Times New Roman" panose="02020603050405020304" pitchFamily="18" charset="0"/>
              </a:defRPr>
            </a:lvl3pPr>
            <a:lvl4pPr marL="1691385" indent="-241626">
              <a:defRPr sz="3000" b="1">
                <a:solidFill>
                  <a:schemeClr val="tx1"/>
                </a:solidFill>
                <a:latin typeface="Times New Roman" panose="02020603050405020304" pitchFamily="18" charset="0"/>
              </a:defRPr>
            </a:lvl4pPr>
            <a:lvl5pPr marL="2174639" indent="-241626">
              <a:defRPr sz="3000" b="1">
                <a:solidFill>
                  <a:schemeClr val="tx1"/>
                </a:solidFill>
                <a:latin typeface="Times New Roman" panose="02020603050405020304" pitchFamily="18" charset="0"/>
              </a:defRPr>
            </a:lvl5pPr>
            <a:lvl6pPr marL="2657891" indent="-241626" eaLnBrk="0" fontAlgn="base" hangingPunct="0">
              <a:spcBef>
                <a:spcPct val="0"/>
              </a:spcBef>
              <a:spcAft>
                <a:spcPct val="0"/>
              </a:spcAft>
              <a:defRPr sz="3000" b="1">
                <a:solidFill>
                  <a:schemeClr val="tx1"/>
                </a:solidFill>
                <a:latin typeface="Times New Roman" panose="02020603050405020304" pitchFamily="18" charset="0"/>
              </a:defRPr>
            </a:lvl6pPr>
            <a:lvl7pPr marL="3141145" indent="-241626" eaLnBrk="0" fontAlgn="base" hangingPunct="0">
              <a:spcBef>
                <a:spcPct val="0"/>
              </a:spcBef>
              <a:spcAft>
                <a:spcPct val="0"/>
              </a:spcAft>
              <a:defRPr sz="3000" b="1">
                <a:solidFill>
                  <a:schemeClr val="tx1"/>
                </a:solidFill>
                <a:latin typeface="Times New Roman" panose="02020603050405020304" pitchFamily="18" charset="0"/>
              </a:defRPr>
            </a:lvl7pPr>
            <a:lvl8pPr marL="3624398" indent="-241626" eaLnBrk="0" fontAlgn="base" hangingPunct="0">
              <a:spcBef>
                <a:spcPct val="0"/>
              </a:spcBef>
              <a:spcAft>
                <a:spcPct val="0"/>
              </a:spcAft>
              <a:defRPr sz="3000" b="1">
                <a:solidFill>
                  <a:schemeClr val="tx1"/>
                </a:solidFill>
                <a:latin typeface="Times New Roman" panose="02020603050405020304" pitchFamily="18" charset="0"/>
              </a:defRPr>
            </a:lvl8pPr>
            <a:lvl9pPr marL="4107651" indent="-241626" eaLnBrk="0" fontAlgn="base" hangingPunct="0">
              <a:spcBef>
                <a:spcPct val="0"/>
              </a:spcBef>
              <a:spcAft>
                <a:spcPct val="0"/>
              </a:spcAft>
              <a:defRPr sz="3000" b="1">
                <a:solidFill>
                  <a:schemeClr val="tx1"/>
                </a:solidFill>
                <a:latin typeface="Times New Roman" panose="02020603050405020304" pitchFamily="18" charset="0"/>
              </a:defRPr>
            </a:lvl9pPr>
          </a:lstStyle>
          <a:p>
            <a:pPr defTabSz="966506" eaLnBrk="0" fontAlgn="base" hangingPunct="0">
              <a:spcBef>
                <a:spcPct val="0"/>
              </a:spcBef>
              <a:spcAft>
                <a:spcPct val="0"/>
              </a:spcAft>
            </a:pPr>
            <a:fld id="{AE440090-0F96-4753-8E2E-008E2031D6F4}" type="slidenum">
              <a:rPr lang="en-US" altLang="en-US" sz="1200" b="0">
                <a:solidFill>
                  <a:prstClr val="black"/>
                </a:solidFill>
              </a:rPr>
              <a:pPr defTabSz="966506" eaLnBrk="0" fontAlgn="base" hangingPunct="0">
                <a:spcBef>
                  <a:spcPct val="0"/>
                </a:spcBef>
                <a:spcAft>
                  <a:spcPct val="0"/>
                </a:spcAft>
              </a:pPr>
              <a:t>21</a:t>
            </a:fld>
            <a:endParaRPr lang="en-US" altLang="en-US" sz="1200" b="0">
              <a:solidFill>
                <a:prstClr val="black"/>
              </a:solidFill>
            </a:endParaRPr>
          </a:p>
        </p:txBody>
      </p:sp>
      <p:sp>
        <p:nvSpPr>
          <p:cNvPr id="2" name="Date Placeholder 1">
            <a:extLst>
              <a:ext uri="{FF2B5EF4-FFF2-40B4-BE49-F238E27FC236}">
                <a16:creationId xmlns:a16="http://schemas.microsoft.com/office/drawing/2014/main" id="{3F777CB8-37D1-4F4A-B176-77FF0A3A2D4F}"/>
              </a:ext>
            </a:extLst>
          </p:cNvPr>
          <p:cNvSpPr>
            <a:spLocks noGrp="1"/>
          </p:cNvSpPr>
          <p:nvPr>
            <p:ph type="dt" idx="1"/>
          </p:nvPr>
        </p:nvSpPr>
        <p:spPr/>
        <p:txBody>
          <a:bodyPr/>
          <a:lstStyle/>
          <a:p>
            <a:r>
              <a:rPr lang="en-US"/>
              <a:t>7/19/2020 pm</a:t>
            </a:r>
          </a:p>
        </p:txBody>
      </p:sp>
      <p:sp>
        <p:nvSpPr>
          <p:cNvPr id="3" name="Footer Placeholder 2">
            <a:extLst>
              <a:ext uri="{FF2B5EF4-FFF2-40B4-BE49-F238E27FC236}">
                <a16:creationId xmlns:a16="http://schemas.microsoft.com/office/drawing/2014/main" id="{07D23217-2288-4D5F-A231-C019DAE1E956}"/>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68DBC03E-82FA-405E-8295-2DC1034AED35}"/>
              </a:ext>
            </a:extLst>
          </p:cNvPr>
          <p:cNvSpPr>
            <a:spLocks noGrp="1"/>
          </p:cNvSpPr>
          <p:nvPr>
            <p:ph type="hdr" sz="quarter"/>
          </p:nvPr>
        </p:nvSpPr>
        <p:spPr/>
        <p:txBody>
          <a:bodyPr/>
          <a:lstStyle/>
          <a:p>
            <a:r>
              <a:rPr lang="en-US"/>
              <a:t>Class – The Book Of Revelation (21)</a:t>
            </a:r>
          </a:p>
        </p:txBody>
      </p:sp>
    </p:spTree>
    <p:extLst>
      <p:ext uri="{BB962C8B-B14F-4D97-AF65-F5344CB8AC3E}">
        <p14:creationId xmlns:p14="http://schemas.microsoft.com/office/powerpoint/2010/main" val="36354729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xfrm>
            <a:off x="1497013" y="1200150"/>
            <a:ext cx="4321175" cy="3240088"/>
          </a:xfrm>
          <a:ln/>
        </p:spPr>
      </p:sp>
      <p:sp>
        <p:nvSpPr>
          <p:cNvPr id="13315" name="Notes Placeholder 2"/>
          <p:cNvSpPr>
            <a:spLocks noGrp="1"/>
          </p:cNvSpPr>
          <p:nvPr>
            <p:ph type="body" idx="1"/>
          </p:nvPr>
        </p:nvSpPr>
        <p:spPr>
          <a:noFill/>
        </p:spPr>
        <p:txBody>
          <a:bodyPr/>
          <a:lstStyle/>
          <a:p>
            <a:r>
              <a:rPr lang="en-US" altLang="en-US">
                <a:solidFill>
                  <a:srgbClr val="000000"/>
                </a:solidFill>
              </a:rPr>
              <a:t>Credit given to Ed Bragwell for four points under section I of this sermon</a:t>
            </a:r>
            <a:r>
              <a:rPr lang="en-US" altLang="en-US" b="1"/>
              <a:t>.</a:t>
            </a:r>
            <a:endParaRPr lang="en-US" altLang="en-US">
              <a:solidFill>
                <a:srgbClr val="000000"/>
              </a:solidFill>
            </a:endParaRPr>
          </a:p>
        </p:txBody>
      </p:sp>
      <p:sp>
        <p:nvSpPr>
          <p:cNvPr id="13316" name="Slide Number Placeholder 3"/>
          <p:cNvSpPr>
            <a:spLocks noGrp="1"/>
          </p:cNvSpPr>
          <p:nvPr>
            <p:ph type="sldNum" sz="quarter" idx="5"/>
          </p:nvPr>
        </p:nvSpPr>
        <p:spPr>
          <a:noFill/>
        </p:spPr>
        <p:txBody>
          <a:bodyPr/>
          <a:lstStyle>
            <a:lvl1pPr>
              <a:defRPr sz="3000" b="1">
                <a:solidFill>
                  <a:schemeClr val="tx1"/>
                </a:solidFill>
                <a:latin typeface="Times New Roman" panose="02020603050405020304" pitchFamily="18" charset="0"/>
              </a:defRPr>
            </a:lvl1pPr>
            <a:lvl2pPr marL="785286" indent="-302033">
              <a:defRPr sz="3000" b="1">
                <a:solidFill>
                  <a:schemeClr val="tx1"/>
                </a:solidFill>
                <a:latin typeface="Times New Roman" panose="02020603050405020304" pitchFamily="18" charset="0"/>
              </a:defRPr>
            </a:lvl2pPr>
            <a:lvl3pPr marL="1208133" indent="-241626">
              <a:defRPr sz="3000" b="1">
                <a:solidFill>
                  <a:schemeClr val="tx1"/>
                </a:solidFill>
                <a:latin typeface="Times New Roman" panose="02020603050405020304" pitchFamily="18" charset="0"/>
              </a:defRPr>
            </a:lvl3pPr>
            <a:lvl4pPr marL="1691385" indent="-241626">
              <a:defRPr sz="3000" b="1">
                <a:solidFill>
                  <a:schemeClr val="tx1"/>
                </a:solidFill>
                <a:latin typeface="Times New Roman" panose="02020603050405020304" pitchFamily="18" charset="0"/>
              </a:defRPr>
            </a:lvl4pPr>
            <a:lvl5pPr marL="2174639" indent="-241626">
              <a:defRPr sz="3000" b="1">
                <a:solidFill>
                  <a:schemeClr val="tx1"/>
                </a:solidFill>
                <a:latin typeface="Times New Roman" panose="02020603050405020304" pitchFamily="18" charset="0"/>
              </a:defRPr>
            </a:lvl5pPr>
            <a:lvl6pPr marL="2657891" indent="-241626" eaLnBrk="0" fontAlgn="base" hangingPunct="0">
              <a:spcBef>
                <a:spcPct val="0"/>
              </a:spcBef>
              <a:spcAft>
                <a:spcPct val="0"/>
              </a:spcAft>
              <a:defRPr sz="3000" b="1">
                <a:solidFill>
                  <a:schemeClr val="tx1"/>
                </a:solidFill>
                <a:latin typeface="Times New Roman" panose="02020603050405020304" pitchFamily="18" charset="0"/>
              </a:defRPr>
            </a:lvl6pPr>
            <a:lvl7pPr marL="3141145" indent="-241626" eaLnBrk="0" fontAlgn="base" hangingPunct="0">
              <a:spcBef>
                <a:spcPct val="0"/>
              </a:spcBef>
              <a:spcAft>
                <a:spcPct val="0"/>
              </a:spcAft>
              <a:defRPr sz="3000" b="1">
                <a:solidFill>
                  <a:schemeClr val="tx1"/>
                </a:solidFill>
                <a:latin typeface="Times New Roman" panose="02020603050405020304" pitchFamily="18" charset="0"/>
              </a:defRPr>
            </a:lvl7pPr>
            <a:lvl8pPr marL="3624398" indent="-241626" eaLnBrk="0" fontAlgn="base" hangingPunct="0">
              <a:spcBef>
                <a:spcPct val="0"/>
              </a:spcBef>
              <a:spcAft>
                <a:spcPct val="0"/>
              </a:spcAft>
              <a:defRPr sz="3000" b="1">
                <a:solidFill>
                  <a:schemeClr val="tx1"/>
                </a:solidFill>
                <a:latin typeface="Times New Roman" panose="02020603050405020304" pitchFamily="18" charset="0"/>
              </a:defRPr>
            </a:lvl8pPr>
            <a:lvl9pPr marL="4107651" indent="-241626" eaLnBrk="0" fontAlgn="base" hangingPunct="0">
              <a:spcBef>
                <a:spcPct val="0"/>
              </a:spcBef>
              <a:spcAft>
                <a:spcPct val="0"/>
              </a:spcAft>
              <a:defRPr sz="3000" b="1">
                <a:solidFill>
                  <a:schemeClr val="tx1"/>
                </a:solidFill>
                <a:latin typeface="Times New Roman" panose="02020603050405020304" pitchFamily="18" charset="0"/>
              </a:defRPr>
            </a:lvl9pPr>
          </a:lstStyle>
          <a:p>
            <a:pPr defTabSz="966506" eaLnBrk="0" fontAlgn="base" hangingPunct="0">
              <a:spcBef>
                <a:spcPct val="0"/>
              </a:spcBef>
              <a:spcAft>
                <a:spcPct val="0"/>
              </a:spcAft>
            </a:pPr>
            <a:fld id="{AE440090-0F96-4753-8E2E-008E2031D6F4}" type="slidenum">
              <a:rPr lang="en-US" altLang="en-US" sz="1200" b="0">
                <a:solidFill>
                  <a:prstClr val="black"/>
                </a:solidFill>
              </a:rPr>
              <a:pPr defTabSz="966506" eaLnBrk="0" fontAlgn="base" hangingPunct="0">
                <a:spcBef>
                  <a:spcPct val="0"/>
                </a:spcBef>
                <a:spcAft>
                  <a:spcPct val="0"/>
                </a:spcAft>
              </a:pPr>
              <a:t>22</a:t>
            </a:fld>
            <a:endParaRPr lang="en-US" altLang="en-US" sz="1200" b="0">
              <a:solidFill>
                <a:prstClr val="black"/>
              </a:solidFill>
            </a:endParaRPr>
          </a:p>
        </p:txBody>
      </p:sp>
      <p:sp>
        <p:nvSpPr>
          <p:cNvPr id="2" name="Date Placeholder 1">
            <a:extLst>
              <a:ext uri="{FF2B5EF4-FFF2-40B4-BE49-F238E27FC236}">
                <a16:creationId xmlns:a16="http://schemas.microsoft.com/office/drawing/2014/main" id="{048504D9-D68B-45A8-8F6F-25342A6066C3}"/>
              </a:ext>
            </a:extLst>
          </p:cNvPr>
          <p:cNvSpPr>
            <a:spLocks noGrp="1"/>
          </p:cNvSpPr>
          <p:nvPr>
            <p:ph type="dt" idx="1"/>
          </p:nvPr>
        </p:nvSpPr>
        <p:spPr/>
        <p:txBody>
          <a:bodyPr/>
          <a:lstStyle/>
          <a:p>
            <a:r>
              <a:rPr lang="en-US"/>
              <a:t>7/19/2020 pm</a:t>
            </a:r>
          </a:p>
        </p:txBody>
      </p:sp>
      <p:sp>
        <p:nvSpPr>
          <p:cNvPr id="3" name="Footer Placeholder 2">
            <a:extLst>
              <a:ext uri="{FF2B5EF4-FFF2-40B4-BE49-F238E27FC236}">
                <a16:creationId xmlns:a16="http://schemas.microsoft.com/office/drawing/2014/main" id="{2D780DE0-5EE9-475D-9075-F9811EC4E316}"/>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C759A3AF-7630-4E7D-AC35-3FB95157E2E6}"/>
              </a:ext>
            </a:extLst>
          </p:cNvPr>
          <p:cNvSpPr>
            <a:spLocks noGrp="1"/>
          </p:cNvSpPr>
          <p:nvPr>
            <p:ph type="hdr" sz="quarter"/>
          </p:nvPr>
        </p:nvSpPr>
        <p:spPr/>
        <p:txBody>
          <a:bodyPr/>
          <a:lstStyle/>
          <a:p>
            <a:r>
              <a:rPr lang="en-US"/>
              <a:t>Class – The Book Of Revelation (21)</a:t>
            </a:r>
          </a:p>
        </p:txBody>
      </p:sp>
    </p:spTree>
    <p:extLst>
      <p:ext uri="{BB962C8B-B14F-4D97-AF65-F5344CB8AC3E}">
        <p14:creationId xmlns:p14="http://schemas.microsoft.com/office/powerpoint/2010/main" val="36354729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xfrm>
            <a:off x="1497013" y="1200150"/>
            <a:ext cx="4321175" cy="3240088"/>
          </a:xfrm>
          <a:ln/>
        </p:spPr>
      </p:sp>
      <p:sp>
        <p:nvSpPr>
          <p:cNvPr id="13315" name="Notes Placeholder 2"/>
          <p:cNvSpPr>
            <a:spLocks noGrp="1"/>
          </p:cNvSpPr>
          <p:nvPr>
            <p:ph type="body" idx="1"/>
          </p:nvPr>
        </p:nvSpPr>
        <p:spPr>
          <a:noFill/>
        </p:spPr>
        <p:txBody>
          <a:bodyPr/>
          <a:lstStyle/>
          <a:p>
            <a:r>
              <a:rPr lang="en-US" altLang="en-US">
                <a:solidFill>
                  <a:srgbClr val="000000"/>
                </a:solidFill>
              </a:rPr>
              <a:t>Credit given to Ed Bragwell for four points under section I of this sermon</a:t>
            </a:r>
            <a:r>
              <a:rPr lang="en-US" altLang="en-US" b="1"/>
              <a:t>.</a:t>
            </a:r>
            <a:endParaRPr lang="en-US" altLang="en-US">
              <a:solidFill>
                <a:srgbClr val="000000"/>
              </a:solidFill>
            </a:endParaRPr>
          </a:p>
        </p:txBody>
      </p:sp>
      <p:sp>
        <p:nvSpPr>
          <p:cNvPr id="13316" name="Slide Number Placeholder 3"/>
          <p:cNvSpPr>
            <a:spLocks noGrp="1"/>
          </p:cNvSpPr>
          <p:nvPr>
            <p:ph type="sldNum" sz="quarter" idx="5"/>
          </p:nvPr>
        </p:nvSpPr>
        <p:spPr>
          <a:noFill/>
        </p:spPr>
        <p:txBody>
          <a:bodyPr/>
          <a:lstStyle>
            <a:lvl1pPr>
              <a:defRPr sz="3000" b="1">
                <a:solidFill>
                  <a:schemeClr val="tx1"/>
                </a:solidFill>
                <a:latin typeface="Times New Roman" panose="02020603050405020304" pitchFamily="18" charset="0"/>
              </a:defRPr>
            </a:lvl1pPr>
            <a:lvl2pPr marL="785286" indent="-302033">
              <a:defRPr sz="3000" b="1">
                <a:solidFill>
                  <a:schemeClr val="tx1"/>
                </a:solidFill>
                <a:latin typeface="Times New Roman" panose="02020603050405020304" pitchFamily="18" charset="0"/>
              </a:defRPr>
            </a:lvl2pPr>
            <a:lvl3pPr marL="1208133" indent="-241626">
              <a:defRPr sz="3000" b="1">
                <a:solidFill>
                  <a:schemeClr val="tx1"/>
                </a:solidFill>
                <a:latin typeface="Times New Roman" panose="02020603050405020304" pitchFamily="18" charset="0"/>
              </a:defRPr>
            </a:lvl3pPr>
            <a:lvl4pPr marL="1691385" indent="-241626">
              <a:defRPr sz="3000" b="1">
                <a:solidFill>
                  <a:schemeClr val="tx1"/>
                </a:solidFill>
                <a:latin typeface="Times New Roman" panose="02020603050405020304" pitchFamily="18" charset="0"/>
              </a:defRPr>
            </a:lvl4pPr>
            <a:lvl5pPr marL="2174639" indent="-241626">
              <a:defRPr sz="3000" b="1">
                <a:solidFill>
                  <a:schemeClr val="tx1"/>
                </a:solidFill>
                <a:latin typeface="Times New Roman" panose="02020603050405020304" pitchFamily="18" charset="0"/>
              </a:defRPr>
            </a:lvl5pPr>
            <a:lvl6pPr marL="2657891" indent="-241626" eaLnBrk="0" fontAlgn="base" hangingPunct="0">
              <a:spcBef>
                <a:spcPct val="0"/>
              </a:spcBef>
              <a:spcAft>
                <a:spcPct val="0"/>
              </a:spcAft>
              <a:defRPr sz="3000" b="1">
                <a:solidFill>
                  <a:schemeClr val="tx1"/>
                </a:solidFill>
                <a:latin typeface="Times New Roman" panose="02020603050405020304" pitchFamily="18" charset="0"/>
              </a:defRPr>
            </a:lvl6pPr>
            <a:lvl7pPr marL="3141145" indent="-241626" eaLnBrk="0" fontAlgn="base" hangingPunct="0">
              <a:spcBef>
                <a:spcPct val="0"/>
              </a:spcBef>
              <a:spcAft>
                <a:spcPct val="0"/>
              </a:spcAft>
              <a:defRPr sz="3000" b="1">
                <a:solidFill>
                  <a:schemeClr val="tx1"/>
                </a:solidFill>
                <a:latin typeface="Times New Roman" panose="02020603050405020304" pitchFamily="18" charset="0"/>
              </a:defRPr>
            </a:lvl7pPr>
            <a:lvl8pPr marL="3624398" indent="-241626" eaLnBrk="0" fontAlgn="base" hangingPunct="0">
              <a:spcBef>
                <a:spcPct val="0"/>
              </a:spcBef>
              <a:spcAft>
                <a:spcPct val="0"/>
              </a:spcAft>
              <a:defRPr sz="3000" b="1">
                <a:solidFill>
                  <a:schemeClr val="tx1"/>
                </a:solidFill>
                <a:latin typeface="Times New Roman" panose="02020603050405020304" pitchFamily="18" charset="0"/>
              </a:defRPr>
            </a:lvl8pPr>
            <a:lvl9pPr marL="4107651" indent="-241626" eaLnBrk="0" fontAlgn="base" hangingPunct="0">
              <a:spcBef>
                <a:spcPct val="0"/>
              </a:spcBef>
              <a:spcAft>
                <a:spcPct val="0"/>
              </a:spcAft>
              <a:defRPr sz="3000" b="1">
                <a:solidFill>
                  <a:schemeClr val="tx1"/>
                </a:solidFill>
                <a:latin typeface="Times New Roman" panose="02020603050405020304" pitchFamily="18" charset="0"/>
              </a:defRPr>
            </a:lvl9pPr>
          </a:lstStyle>
          <a:p>
            <a:pPr defTabSz="966506" eaLnBrk="0" fontAlgn="base" hangingPunct="0">
              <a:spcBef>
                <a:spcPct val="0"/>
              </a:spcBef>
              <a:spcAft>
                <a:spcPct val="0"/>
              </a:spcAft>
            </a:pPr>
            <a:fld id="{AE440090-0F96-4753-8E2E-008E2031D6F4}" type="slidenum">
              <a:rPr lang="en-US" altLang="en-US" sz="1200" b="0">
                <a:solidFill>
                  <a:prstClr val="black"/>
                </a:solidFill>
              </a:rPr>
              <a:pPr defTabSz="966506" eaLnBrk="0" fontAlgn="base" hangingPunct="0">
                <a:spcBef>
                  <a:spcPct val="0"/>
                </a:spcBef>
                <a:spcAft>
                  <a:spcPct val="0"/>
                </a:spcAft>
              </a:pPr>
              <a:t>24</a:t>
            </a:fld>
            <a:endParaRPr lang="en-US" altLang="en-US" sz="1200" b="0">
              <a:solidFill>
                <a:prstClr val="black"/>
              </a:solidFill>
            </a:endParaRPr>
          </a:p>
        </p:txBody>
      </p:sp>
      <p:sp>
        <p:nvSpPr>
          <p:cNvPr id="2" name="Date Placeholder 1">
            <a:extLst>
              <a:ext uri="{FF2B5EF4-FFF2-40B4-BE49-F238E27FC236}">
                <a16:creationId xmlns:a16="http://schemas.microsoft.com/office/drawing/2014/main" id="{778945E2-52A6-4600-B5F4-FCD8CD4D5577}"/>
              </a:ext>
            </a:extLst>
          </p:cNvPr>
          <p:cNvSpPr>
            <a:spLocks noGrp="1"/>
          </p:cNvSpPr>
          <p:nvPr>
            <p:ph type="dt" idx="1"/>
          </p:nvPr>
        </p:nvSpPr>
        <p:spPr/>
        <p:txBody>
          <a:bodyPr/>
          <a:lstStyle/>
          <a:p>
            <a:r>
              <a:rPr lang="en-US"/>
              <a:t>7/19/2020 pm</a:t>
            </a:r>
          </a:p>
        </p:txBody>
      </p:sp>
      <p:sp>
        <p:nvSpPr>
          <p:cNvPr id="3" name="Footer Placeholder 2">
            <a:extLst>
              <a:ext uri="{FF2B5EF4-FFF2-40B4-BE49-F238E27FC236}">
                <a16:creationId xmlns:a16="http://schemas.microsoft.com/office/drawing/2014/main" id="{4B6BCB08-E992-45C8-B4F7-2ADEB7567149}"/>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BC549708-7349-4B30-A7D8-4BF3A9AF46E8}"/>
              </a:ext>
            </a:extLst>
          </p:cNvPr>
          <p:cNvSpPr>
            <a:spLocks noGrp="1"/>
          </p:cNvSpPr>
          <p:nvPr>
            <p:ph type="hdr" sz="quarter"/>
          </p:nvPr>
        </p:nvSpPr>
        <p:spPr/>
        <p:txBody>
          <a:bodyPr/>
          <a:lstStyle/>
          <a:p>
            <a:r>
              <a:rPr lang="en-US"/>
              <a:t>Class – The Book Of Revelation (21)</a:t>
            </a:r>
          </a:p>
        </p:txBody>
      </p:sp>
    </p:spTree>
    <p:extLst>
      <p:ext uri="{BB962C8B-B14F-4D97-AF65-F5344CB8AC3E}">
        <p14:creationId xmlns:p14="http://schemas.microsoft.com/office/powerpoint/2010/main" val="36354729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xfrm>
            <a:off x="1497013" y="1200150"/>
            <a:ext cx="4321175" cy="3240088"/>
          </a:xfrm>
          <a:ln/>
        </p:spPr>
      </p:sp>
      <p:sp>
        <p:nvSpPr>
          <p:cNvPr id="13315" name="Notes Placeholder 2"/>
          <p:cNvSpPr>
            <a:spLocks noGrp="1"/>
          </p:cNvSpPr>
          <p:nvPr>
            <p:ph type="body" idx="1"/>
          </p:nvPr>
        </p:nvSpPr>
        <p:spPr>
          <a:noFill/>
        </p:spPr>
        <p:txBody>
          <a:bodyPr/>
          <a:lstStyle/>
          <a:p>
            <a:r>
              <a:rPr lang="en-US" altLang="en-US">
                <a:solidFill>
                  <a:srgbClr val="000000"/>
                </a:solidFill>
              </a:rPr>
              <a:t>Credit given to Ed Bragwell for four points under section I of this sermon</a:t>
            </a:r>
            <a:r>
              <a:rPr lang="en-US" altLang="en-US" b="1"/>
              <a:t>.</a:t>
            </a:r>
            <a:endParaRPr lang="en-US" altLang="en-US">
              <a:solidFill>
                <a:srgbClr val="000000"/>
              </a:solidFill>
            </a:endParaRPr>
          </a:p>
        </p:txBody>
      </p:sp>
      <p:sp>
        <p:nvSpPr>
          <p:cNvPr id="13316" name="Slide Number Placeholder 3"/>
          <p:cNvSpPr>
            <a:spLocks noGrp="1"/>
          </p:cNvSpPr>
          <p:nvPr>
            <p:ph type="sldNum" sz="quarter" idx="5"/>
          </p:nvPr>
        </p:nvSpPr>
        <p:spPr>
          <a:noFill/>
        </p:spPr>
        <p:txBody>
          <a:bodyPr/>
          <a:lstStyle>
            <a:lvl1pPr>
              <a:defRPr sz="3000" b="1">
                <a:solidFill>
                  <a:schemeClr val="tx1"/>
                </a:solidFill>
                <a:latin typeface="Times New Roman" panose="02020603050405020304" pitchFamily="18" charset="0"/>
              </a:defRPr>
            </a:lvl1pPr>
            <a:lvl2pPr marL="785286" indent="-302033">
              <a:defRPr sz="3000" b="1">
                <a:solidFill>
                  <a:schemeClr val="tx1"/>
                </a:solidFill>
                <a:latin typeface="Times New Roman" panose="02020603050405020304" pitchFamily="18" charset="0"/>
              </a:defRPr>
            </a:lvl2pPr>
            <a:lvl3pPr marL="1208133" indent="-241626">
              <a:defRPr sz="3000" b="1">
                <a:solidFill>
                  <a:schemeClr val="tx1"/>
                </a:solidFill>
                <a:latin typeface="Times New Roman" panose="02020603050405020304" pitchFamily="18" charset="0"/>
              </a:defRPr>
            </a:lvl3pPr>
            <a:lvl4pPr marL="1691385" indent="-241626">
              <a:defRPr sz="3000" b="1">
                <a:solidFill>
                  <a:schemeClr val="tx1"/>
                </a:solidFill>
                <a:latin typeface="Times New Roman" panose="02020603050405020304" pitchFamily="18" charset="0"/>
              </a:defRPr>
            </a:lvl4pPr>
            <a:lvl5pPr marL="2174639" indent="-241626">
              <a:defRPr sz="3000" b="1">
                <a:solidFill>
                  <a:schemeClr val="tx1"/>
                </a:solidFill>
                <a:latin typeface="Times New Roman" panose="02020603050405020304" pitchFamily="18" charset="0"/>
              </a:defRPr>
            </a:lvl5pPr>
            <a:lvl6pPr marL="2657891" indent="-241626" eaLnBrk="0" fontAlgn="base" hangingPunct="0">
              <a:spcBef>
                <a:spcPct val="0"/>
              </a:spcBef>
              <a:spcAft>
                <a:spcPct val="0"/>
              </a:spcAft>
              <a:defRPr sz="3000" b="1">
                <a:solidFill>
                  <a:schemeClr val="tx1"/>
                </a:solidFill>
                <a:latin typeface="Times New Roman" panose="02020603050405020304" pitchFamily="18" charset="0"/>
              </a:defRPr>
            </a:lvl6pPr>
            <a:lvl7pPr marL="3141145" indent="-241626" eaLnBrk="0" fontAlgn="base" hangingPunct="0">
              <a:spcBef>
                <a:spcPct val="0"/>
              </a:spcBef>
              <a:spcAft>
                <a:spcPct val="0"/>
              </a:spcAft>
              <a:defRPr sz="3000" b="1">
                <a:solidFill>
                  <a:schemeClr val="tx1"/>
                </a:solidFill>
                <a:latin typeface="Times New Roman" panose="02020603050405020304" pitchFamily="18" charset="0"/>
              </a:defRPr>
            </a:lvl7pPr>
            <a:lvl8pPr marL="3624398" indent="-241626" eaLnBrk="0" fontAlgn="base" hangingPunct="0">
              <a:spcBef>
                <a:spcPct val="0"/>
              </a:spcBef>
              <a:spcAft>
                <a:spcPct val="0"/>
              </a:spcAft>
              <a:defRPr sz="3000" b="1">
                <a:solidFill>
                  <a:schemeClr val="tx1"/>
                </a:solidFill>
                <a:latin typeface="Times New Roman" panose="02020603050405020304" pitchFamily="18" charset="0"/>
              </a:defRPr>
            </a:lvl8pPr>
            <a:lvl9pPr marL="4107651" indent="-241626" eaLnBrk="0" fontAlgn="base" hangingPunct="0">
              <a:spcBef>
                <a:spcPct val="0"/>
              </a:spcBef>
              <a:spcAft>
                <a:spcPct val="0"/>
              </a:spcAft>
              <a:defRPr sz="3000" b="1">
                <a:solidFill>
                  <a:schemeClr val="tx1"/>
                </a:solidFill>
                <a:latin typeface="Times New Roman" panose="02020603050405020304" pitchFamily="18" charset="0"/>
              </a:defRPr>
            </a:lvl9pPr>
          </a:lstStyle>
          <a:p>
            <a:pPr defTabSz="966506" eaLnBrk="0" fontAlgn="base" hangingPunct="0">
              <a:spcBef>
                <a:spcPct val="0"/>
              </a:spcBef>
              <a:spcAft>
                <a:spcPct val="0"/>
              </a:spcAft>
            </a:pPr>
            <a:fld id="{AE440090-0F96-4753-8E2E-008E2031D6F4}" type="slidenum">
              <a:rPr lang="en-US" altLang="en-US" sz="1200" b="0">
                <a:solidFill>
                  <a:prstClr val="black"/>
                </a:solidFill>
              </a:rPr>
              <a:pPr defTabSz="966506" eaLnBrk="0" fontAlgn="base" hangingPunct="0">
                <a:spcBef>
                  <a:spcPct val="0"/>
                </a:spcBef>
                <a:spcAft>
                  <a:spcPct val="0"/>
                </a:spcAft>
              </a:pPr>
              <a:t>25</a:t>
            </a:fld>
            <a:endParaRPr lang="en-US" altLang="en-US" sz="1200" b="0">
              <a:solidFill>
                <a:prstClr val="black"/>
              </a:solidFill>
            </a:endParaRPr>
          </a:p>
        </p:txBody>
      </p:sp>
      <p:sp>
        <p:nvSpPr>
          <p:cNvPr id="2" name="Date Placeholder 1">
            <a:extLst>
              <a:ext uri="{FF2B5EF4-FFF2-40B4-BE49-F238E27FC236}">
                <a16:creationId xmlns:a16="http://schemas.microsoft.com/office/drawing/2014/main" id="{253DE306-5793-4924-B285-F3851090B044}"/>
              </a:ext>
            </a:extLst>
          </p:cNvPr>
          <p:cNvSpPr>
            <a:spLocks noGrp="1"/>
          </p:cNvSpPr>
          <p:nvPr>
            <p:ph type="dt" idx="1"/>
          </p:nvPr>
        </p:nvSpPr>
        <p:spPr/>
        <p:txBody>
          <a:bodyPr/>
          <a:lstStyle/>
          <a:p>
            <a:r>
              <a:rPr lang="en-US"/>
              <a:t>7/19/2020 pm</a:t>
            </a:r>
          </a:p>
        </p:txBody>
      </p:sp>
      <p:sp>
        <p:nvSpPr>
          <p:cNvPr id="3" name="Footer Placeholder 2">
            <a:extLst>
              <a:ext uri="{FF2B5EF4-FFF2-40B4-BE49-F238E27FC236}">
                <a16:creationId xmlns:a16="http://schemas.microsoft.com/office/drawing/2014/main" id="{0555B054-C5C5-41C6-BB70-E20D684783D4}"/>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84ABBFB9-AD17-4466-80B5-88B8E67FD47C}"/>
              </a:ext>
            </a:extLst>
          </p:cNvPr>
          <p:cNvSpPr>
            <a:spLocks noGrp="1"/>
          </p:cNvSpPr>
          <p:nvPr>
            <p:ph type="hdr" sz="quarter"/>
          </p:nvPr>
        </p:nvSpPr>
        <p:spPr/>
        <p:txBody>
          <a:bodyPr/>
          <a:lstStyle/>
          <a:p>
            <a:r>
              <a:rPr lang="en-US"/>
              <a:t>Class – The Book Of Revelation (21)</a:t>
            </a:r>
          </a:p>
        </p:txBody>
      </p:sp>
    </p:spTree>
    <p:extLst>
      <p:ext uri="{BB962C8B-B14F-4D97-AF65-F5344CB8AC3E}">
        <p14:creationId xmlns:p14="http://schemas.microsoft.com/office/powerpoint/2010/main" val="29077951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xfrm>
            <a:off x="1497013" y="1200150"/>
            <a:ext cx="4321175" cy="3240088"/>
          </a:xfrm>
          <a:ln/>
        </p:spPr>
      </p:sp>
      <p:sp>
        <p:nvSpPr>
          <p:cNvPr id="13315" name="Notes Placeholder 2"/>
          <p:cNvSpPr>
            <a:spLocks noGrp="1"/>
          </p:cNvSpPr>
          <p:nvPr>
            <p:ph type="body" idx="1"/>
          </p:nvPr>
        </p:nvSpPr>
        <p:spPr>
          <a:noFill/>
        </p:spPr>
        <p:txBody>
          <a:bodyPr/>
          <a:lstStyle/>
          <a:p>
            <a:r>
              <a:rPr lang="en-US" altLang="en-US">
                <a:solidFill>
                  <a:srgbClr val="000000"/>
                </a:solidFill>
              </a:rPr>
              <a:t>Credit given to Ed Bragwell for four points under section I of this sermon</a:t>
            </a:r>
            <a:r>
              <a:rPr lang="en-US" altLang="en-US" b="1"/>
              <a:t>.</a:t>
            </a:r>
            <a:endParaRPr lang="en-US" altLang="en-US">
              <a:solidFill>
                <a:srgbClr val="000000"/>
              </a:solidFill>
            </a:endParaRPr>
          </a:p>
        </p:txBody>
      </p:sp>
      <p:sp>
        <p:nvSpPr>
          <p:cNvPr id="13316" name="Slide Number Placeholder 3"/>
          <p:cNvSpPr>
            <a:spLocks noGrp="1"/>
          </p:cNvSpPr>
          <p:nvPr>
            <p:ph type="sldNum" sz="quarter" idx="5"/>
          </p:nvPr>
        </p:nvSpPr>
        <p:spPr>
          <a:noFill/>
        </p:spPr>
        <p:txBody>
          <a:bodyPr/>
          <a:lstStyle>
            <a:lvl1pPr>
              <a:defRPr sz="3000" b="1">
                <a:solidFill>
                  <a:schemeClr val="tx1"/>
                </a:solidFill>
                <a:latin typeface="Times New Roman" panose="02020603050405020304" pitchFamily="18" charset="0"/>
              </a:defRPr>
            </a:lvl1pPr>
            <a:lvl2pPr marL="785286" indent="-302033">
              <a:defRPr sz="3000" b="1">
                <a:solidFill>
                  <a:schemeClr val="tx1"/>
                </a:solidFill>
                <a:latin typeface="Times New Roman" panose="02020603050405020304" pitchFamily="18" charset="0"/>
              </a:defRPr>
            </a:lvl2pPr>
            <a:lvl3pPr marL="1208133" indent="-241626">
              <a:defRPr sz="3000" b="1">
                <a:solidFill>
                  <a:schemeClr val="tx1"/>
                </a:solidFill>
                <a:latin typeface="Times New Roman" panose="02020603050405020304" pitchFamily="18" charset="0"/>
              </a:defRPr>
            </a:lvl3pPr>
            <a:lvl4pPr marL="1691385" indent="-241626">
              <a:defRPr sz="3000" b="1">
                <a:solidFill>
                  <a:schemeClr val="tx1"/>
                </a:solidFill>
                <a:latin typeface="Times New Roman" panose="02020603050405020304" pitchFamily="18" charset="0"/>
              </a:defRPr>
            </a:lvl4pPr>
            <a:lvl5pPr marL="2174639" indent="-241626">
              <a:defRPr sz="3000" b="1">
                <a:solidFill>
                  <a:schemeClr val="tx1"/>
                </a:solidFill>
                <a:latin typeface="Times New Roman" panose="02020603050405020304" pitchFamily="18" charset="0"/>
              </a:defRPr>
            </a:lvl5pPr>
            <a:lvl6pPr marL="2657891" indent="-241626" eaLnBrk="0" fontAlgn="base" hangingPunct="0">
              <a:spcBef>
                <a:spcPct val="0"/>
              </a:spcBef>
              <a:spcAft>
                <a:spcPct val="0"/>
              </a:spcAft>
              <a:defRPr sz="3000" b="1">
                <a:solidFill>
                  <a:schemeClr val="tx1"/>
                </a:solidFill>
                <a:latin typeface="Times New Roman" panose="02020603050405020304" pitchFamily="18" charset="0"/>
              </a:defRPr>
            </a:lvl6pPr>
            <a:lvl7pPr marL="3141145" indent="-241626" eaLnBrk="0" fontAlgn="base" hangingPunct="0">
              <a:spcBef>
                <a:spcPct val="0"/>
              </a:spcBef>
              <a:spcAft>
                <a:spcPct val="0"/>
              </a:spcAft>
              <a:defRPr sz="3000" b="1">
                <a:solidFill>
                  <a:schemeClr val="tx1"/>
                </a:solidFill>
                <a:latin typeface="Times New Roman" panose="02020603050405020304" pitchFamily="18" charset="0"/>
              </a:defRPr>
            </a:lvl7pPr>
            <a:lvl8pPr marL="3624398" indent="-241626" eaLnBrk="0" fontAlgn="base" hangingPunct="0">
              <a:spcBef>
                <a:spcPct val="0"/>
              </a:spcBef>
              <a:spcAft>
                <a:spcPct val="0"/>
              </a:spcAft>
              <a:defRPr sz="3000" b="1">
                <a:solidFill>
                  <a:schemeClr val="tx1"/>
                </a:solidFill>
                <a:latin typeface="Times New Roman" panose="02020603050405020304" pitchFamily="18" charset="0"/>
              </a:defRPr>
            </a:lvl8pPr>
            <a:lvl9pPr marL="4107651" indent="-241626" eaLnBrk="0" fontAlgn="base" hangingPunct="0">
              <a:spcBef>
                <a:spcPct val="0"/>
              </a:spcBef>
              <a:spcAft>
                <a:spcPct val="0"/>
              </a:spcAft>
              <a:defRPr sz="3000" b="1">
                <a:solidFill>
                  <a:schemeClr val="tx1"/>
                </a:solidFill>
                <a:latin typeface="Times New Roman" panose="02020603050405020304" pitchFamily="18" charset="0"/>
              </a:defRPr>
            </a:lvl9pPr>
          </a:lstStyle>
          <a:p>
            <a:pPr defTabSz="966506" eaLnBrk="0" fontAlgn="base" hangingPunct="0">
              <a:spcBef>
                <a:spcPct val="0"/>
              </a:spcBef>
              <a:spcAft>
                <a:spcPct val="0"/>
              </a:spcAft>
            </a:pPr>
            <a:fld id="{AE440090-0F96-4753-8E2E-008E2031D6F4}" type="slidenum">
              <a:rPr lang="en-US" altLang="en-US" sz="1200" b="0">
                <a:solidFill>
                  <a:prstClr val="black"/>
                </a:solidFill>
              </a:rPr>
              <a:pPr defTabSz="966506" eaLnBrk="0" fontAlgn="base" hangingPunct="0">
                <a:spcBef>
                  <a:spcPct val="0"/>
                </a:spcBef>
                <a:spcAft>
                  <a:spcPct val="0"/>
                </a:spcAft>
              </a:pPr>
              <a:t>26</a:t>
            </a:fld>
            <a:endParaRPr lang="en-US" altLang="en-US" sz="1200" b="0">
              <a:solidFill>
                <a:prstClr val="black"/>
              </a:solidFill>
            </a:endParaRPr>
          </a:p>
        </p:txBody>
      </p:sp>
      <p:sp>
        <p:nvSpPr>
          <p:cNvPr id="2" name="Date Placeholder 1">
            <a:extLst>
              <a:ext uri="{FF2B5EF4-FFF2-40B4-BE49-F238E27FC236}">
                <a16:creationId xmlns:a16="http://schemas.microsoft.com/office/drawing/2014/main" id="{2A5A594F-C10B-4066-8E32-9FC31C782BD2}"/>
              </a:ext>
            </a:extLst>
          </p:cNvPr>
          <p:cNvSpPr>
            <a:spLocks noGrp="1"/>
          </p:cNvSpPr>
          <p:nvPr>
            <p:ph type="dt" idx="1"/>
          </p:nvPr>
        </p:nvSpPr>
        <p:spPr/>
        <p:txBody>
          <a:bodyPr/>
          <a:lstStyle/>
          <a:p>
            <a:r>
              <a:rPr lang="en-US"/>
              <a:t>7/19/2020 pm</a:t>
            </a:r>
          </a:p>
        </p:txBody>
      </p:sp>
      <p:sp>
        <p:nvSpPr>
          <p:cNvPr id="3" name="Footer Placeholder 2">
            <a:extLst>
              <a:ext uri="{FF2B5EF4-FFF2-40B4-BE49-F238E27FC236}">
                <a16:creationId xmlns:a16="http://schemas.microsoft.com/office/drawing/2014/main" id="{F649E6C5-B980-4A4A-AF66-1C8747511556}"/>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C14DEE57-577F-44CB-8008-94E810EB5E8A}"/>
              </a:ext>
            </a:extLst>
          </p:cNvPr>
          <p:cNvSpPr>
            <a:spLocks noGrp="1"/>
          </p:cNvSpPr>
          <p:nvPr>
            <p:ph type="hdr" sz="quarter"/>
          </p:nvPr>
        </p:nvSpPr>
        <p:spPr/>
        <p:txBody>
          <a:bodyPr/>
          <a:lstStyle/>
          <a:p>
            <a:r>
              <a:rPr lang="en-US"/>
              <a:t>Class – The Book Of Revelation (21)</a:t>
            </a:r>
          </a:p>
        </p:txBody>
      </p:sp>
    </p:spTree>
    <p:extLst>
      <p:ext uri="{BB962C8B-B14F-4D97-AF65-F5344CB8AC3E}">
        <p14:creationId xmlns:p14="http://schemas.microsoft.com/office/powerpoint/2010/main" val="36354729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678F9DB-36D2-4491-94DB-05123B3AD511}" type="slidenum">
              <a:rPr lang="en-US" smtClean="0"/>
              <a:t>27</a:t>
            </a:fld>
            <a:endParaRPr lang="en-US"/>
          </a:p>
        </p:txBody>
      </p:sp>
      <p:sp>
        <p:nvSpPr>
          <p:cNvPr id="5" name="Date Placeholder 4">
            <a:extLst>
              <a:ext uri="{FF2B5EF4-FFF2-40B4-BE49-F238E27FC236}">
                <a16:creationId xmlns:a16="http://schemas.microsoft.com/office/drawing/2014/main" id="{847DED86-31B4-40F7-8215-1D8598B7C8AA}"/>
              </a:ext>
            </a:extLst>
          </p:cNvPr>
          <p:cNvSpPr>
            <a:spLocks noGrp="1"/>
          </p:cNvSpPr>
          <p:nvPr>
            <p:ph type="dt" idx="1"/>
          </p:nvPr>
        </p:nvSpPr>
        <p:spPr/>
        <p:txBody>
          <a:bodyPr/>
          <a:lstStyle/>
          <a:p>
            <a:r>
              <a:rPr lang="en-US"/>
              <a:t>7/19/2020 pm</a:t>
            </a:r>
          </a:p>
        </p:txBody>
      </p:sp>
      <p:sp>
        <p:nvSpPr>
          <p:cNvPr id="6" name="Footer Placeholder 5">
            <a:extLst>
              <a:ext uri="{FF2B5EF4-FFF2-40B4-BE49-F238E27FC236}">
                <a16:creationId xmlns:a16="http://schemas.microsoft.com/office/drawing/2014/main" id="{8ADBEF9A-8F2B-4814-9B39-2C6A0866F182}"/>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A6C85BDA-2A1F-4AA6-9273-B0E01E16FF33}"/>
              </a:ext>
            </a:extLst>
          </p:cNvPr>
          <p:cNvSpPr>
            <a:spLocks noGrp="1"/>
          </p:cNvSpPr>
          <p:nvPr>
            <p:ph type="hdr" sz="quarter"/>
          </p:nvPr>
        </p:nvSpPr>
        <p:spPr/>
        <p:txBody>
          <a:bodyPr/>
          <a:lstStyle/>
          <a:p>
            <a:r>
              <a:rPr lang="en-US"/>
              <a:t>Class – The Book Of Revelation (21)</a:t>
            </a:r>
          </a:p>
        </p:txBody>
      </p:sp>
    </p:spTree>
    <p:extLst>
      <p:ext uri="{BB962C8B-B14F-4D97-AF65-F5344CB8AC3E}">
        <p14:creationId xmlns:p14="http://schemas.microsoft.com/office/powerpoint/2010/main" val="40452342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678F9DB-36D2-4491-94DB-05123B3AD511}" type="slidenum">
              <a:rPr lang="en-US" smtClean="0"/>
              <a:t>28</a:t>
            </a:fld>
            <a:endParaRPr lang="en-US"/>
          </a:p>
        </p:txBody>
      </p:sp>
      <p:sp>
        <p:nvSpPr>
          <p:cNvPr id="5" name="Date Placeholder 4">
            <a:extLst>
              <a:ext uri="{FF2B5EF4-FFF2-40B4-BE49-F238E27FC236}">
                <a16:creationId xmlns:a16="http://schemas.microsoft.com/office/drawing/2014/main" id="{CB43F43C-5582-4CE8-AC97-3632ED10AF79}"/>
              </a:ext>
            </a:extLst>
          </p:cNvPr>
          <p:cNvSpPr>
            <a:spLocks noGrp="1"/>
          </p:cNvSpPr>
          <p:nvPr>
            <p:ph type="dt" idx="1"/>
          </p:nvPr>
        </p:nvSpPr>
        <p:spPr/>
        <p:txBody>
          <a:bodyPr/>
          <a:lstStyle/>
          <a:p>
            <a:r>
              <a:rPr lang="en-US"/>
              <a:t>7/19/2020 pm</a:t>
            </a:r>
          </a:p>
        </p:txBody>
      </p:sp>
      <p:sp>
        <p:nvSpPr>
          <p:cNvPr id="6" name="Footer Placeholder 5">
            <a:extLst>
              <a:ext uri="{FF2B5EF4-FFF2-40B4-BE49-F238E27FC236}">
                <a16:creationId xmlns:a16="http://schemas.microsoft.com/office/drawing/2014/main" id="{0EEA110A-07CA-4F69-8907-EE909F2E6CBE}"/>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84C99118-6155-4F9C-84FE-1EEC0CE50648}"/>
              </a:ext>
            </a:extLst>
          </p:cNvPr>
          <p:cNvSpPr>
            <a:spLocks noGrp="1"/>
          </p:cNvSpPr>
          <p:nvPr>
            <p:ph type="hdr" sz="quarter"/>
          </p:nvPr>
        </p:nvSpPr>
        <p:spPr/>
        <p:txBody>
          <a:bodyPr/>
          <a:lstStyle/>
          <a:p>
            <a:r>
              <a:rPr lang="en-US"/>
              <a:t>Class – The Book Of Revelation (21)</a:t>
            </a:r>
          </a:p>
        </p:txBody>
      </p:sp>
    </p:spTree>
    <p:extLst>
      <p:ext uri="{BB962C8B-B14F-4D97-AF65-F5344CB8AC3E}">
        <p14:creationId xmlns:p14="http://schemas.microsoft.com/office/powerpoint/2010/main" val="13403780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xfrm>
            <a:off x="1497013" y="1200150"/>
            <a:ext cx="4321175" cy="3240088"/>
          </a:xfrm>
          <a:ln/>
        </p:spPr>
      </p:sp>
      <p:sp>
        <p:nvSpPr>
          <p:cNvPr id="13315" name="Notes Placeholder 2"/>
          <p:cNvSpPr>
            <a:spLocks noGrp="1"/>
          </p:cNvSpPr>
          <p:nvPr>
            <p:ph type="body" idx="1"/>
          </p:nvPr>
        </p:nvSpPr>
        <p:spPr>
          <a:noFill/>
        </p:spPr>
        <p:txBody>
          <a:bodyPr/>
          <a:lstStyle/>
          <a:p>
            <a:r>
              <a:rPr lang="en-US" altLang="en-US">
                <a:solidFill>
                  <a:srgbClr val="000000"/>
                </a:solidFill>
              </a:rPr>
              <a:t>Credit given to Ed Bragwell for four points under section I of this sermon</a:t>
            </a:r>
            <a:r>
              <a:rPr lang="en-US" altLang="en-US" b="1"/>
              <a:t>.</a:t>
            </a:r>
            <a:endParaRPr lang="en-US" altLang="en-US">
              <a:solidFill>
                <a:srgbClr val="000000"/>
              </a:solidFill>
            </a:endParaRPr>
          </a:p>
        </p:txBody>
      </p:sp>
      <p:sp>
        <p:nvSpPr>
          <p:cNvPr id="13316" name="Slide Number Placeholder 3"/>
          <p:cNvSpPr>
            <a:spLocks noGrp="1"/>
          </p:cNvSpPr>
          <p:nvPr>
            <p:ph type="sldNum" sz="quarter" idx="5"/>
          </p:nvPr>
        </p:nvSpPr>
        <p:spPr>
          <a:noFill/>
        </p:spPr>
        <p:txBody>
          <a:bodyPr/>
          <a:lstStyle>
            <a:lvl1pPr>
              <a:defRPr sz="3000" b="1">
                <a:solidFill>
                  <a:schemeClr val="tx1"/>
                </a:solidFill>
                <a:latin typeface="Times New Roman" panose="02020603050405020304" pitchFamily="18" charset="0"/>
              </a:defRPr>
            </a:lvl1pPr>
            <a:lvl2pPr marL="785286" indent="-302033">
              <a:defRPr sz="3000" b="1">
                <a:solidFill>
                  <a:schemeClr val="tx1"/>
                </a:solidFill>
                <a:latin typeface="Times New Roman" panose="02020603050405020304" pitchFamily="18" charset="0"/>
              </a:defRPr>
            </a:lvl2pPr>
            <a:lvl3pPr marL="1208133" indent="-241626">
              <a:defRPr sz="3000" b="1">
                <a:solidFill>
                  <a:schemeClr val="tx1"/>
                </a:solidFill>
                <a:latin typeface="Times New Roman" panose="02020603050405020304" pitchFamily="18" charset="0"/>
              </a:defRPr>
            </a:lvl3pPr>
            <a:lvl4pPr marL="1691385" indent="-241626">
              <a:defRPr sz="3000" b="1">
                <a:solidFill>
                  <a:schemeClr val="tx1"/>
                </a:solidFill>
                <a:latin typeface="Times New Roman" panose="02020603050405020304" pitchFamily="18" charset="0"/>
              </a:defRPr>
            </a:lvl4pPr>
            <a:lvl5pPr marL="2174639" indent="-241626">
              <a:defRPr sz="3000" b="1">
                <a:solidFill>
                  <a:schemeClr val="tx1"/>
                </a:solidFill>
                <a:latin typeface="Times New Roman" panose="02020603050405020304" pitchFamily="18" charset="0"/>
              </a:defRPr>
            </a:lvl5pPr>
            <a:lvl6pPr marL="2657891" indent="-241626" eaLnBrk="0" fontAlgn="base" hangingPunct="0">
              <a:spcBef>
                <a:spcPct val="0"/>
              </a:spcBef>
              <a:spcAft>
                <a:spcPct val="0"/>
              </a:spcAft>
              <a:defRPr sz="3000" b="1">
                <a:solidFill>
                  <a:schemeClr val="tx1"/>
                </a:solidFill>
                <a:latin typeface="Times New Roman" panose="02020603050405020304" pitchFamily="18" charset="0"/>
              </a:defRPr>
            </a:lvl6pPr>
            <a:lvl7pPr marL="3141145" indent="-241626" eaLnBrk="0" fontAlgn="base" hangingPunct="0">
              <a:spcBef>
                <a:spcPct val="0"/>
              </a:spcBef>
              <a:spcAft>
                <a:spcPct val="0"/>
              </a:spcAft>
              <a:defRPr sz="3000" b="1">
                <a:solidFill>
                  <a:schemeClr val="tx1"/>
                </a:solidFill>
                <a:latin typeface="Times New Roman" panose="02020603050405020304" pitchFamily="18" charset="0"/>
              </a:defRPr>
            </a:lvl7pPr>
            <a:lvl8pPr marL="3624398" indent="-241626" eaLnBrk="0" fontAlgn="base" hangingPunct="0">
              <a:spcBef>
                <a:spcPct val="0"/>
              </a:spcBef>
              <a:spcAft>
                <a:spcPct val="0"/>
              </a:spcAft>
              <a:defRPr sz="3000" b="1">
                <a:solidFill>
                  <a:schemeClr val="tx1"/>
                </a:solidFill>
                <a:latin typeface="Times New Roman" panose="02020603050405020304" pitchFamily="18" charset="0"/>
              </a:defRPr>
            </a:lvl8pPr>
            <a:lvl9pPr marL="4107651" indent="-241626" eaLnBrk="0" fontAlgn="base" hangingPunct="0">
              <a:spcBef>
                <a:spcPct val="0"/>
              </a:spcBef>
              <a:spcAft>
                <a:spcPct val="0"/>
              </a:spcAft>
              <a:defRPr sz="3000" b="1">
                <a:solidFill>
                  <a:schemeClr val="tx1"/>
                </a:solidFill>
                <a:latin typeface="Times New Roman" panose="02020603050405020304" pitchFamily="18" charset="0"/>
              </a:defRPr>
            </a:lvl9pPr>
          </a:lstStyle>
          <a:p>
            <a:pPr defTabSz="966506" eaLnBrk="0" fontAlgn="base" hangingPunct="0">
              <a:spcBef>
                <a:spcPct val="0"/>
              </a:spcBef>
              <a:spcAft>
                <a:spcPct val="0"/>
              </a:spcAft>
            </a:pPr>
            <a:fld id="{AE440090-0F96-4753-8E2E-008E2031D6F4}" type="slidenum">
              <a:rPr lang="en-US" altLang="en-US" sz="1200" b="0">
                <a:solidFill>
                  <a:prstClr val="black"/>
                </a:solidFill>
              </a:rPr>
              <a:pPr defTabSz="966506" eaLnBrk="0" fontAlgn="base" hangingPunct="0">
                <a:spcBef>
                  <a:spcPct val="0"/>
                </a:spcBef>
                <a:spcAft>
                  <a:spcPct val="0"/>
                </a:spcAft>
              </a:pPr>
              <a:t>29</a:t>
            </a:fld>
            <a:endParaRPr lang="en-US" altLang="en-US" sz="1200" b="0">
              <a:solidFill>
                <a:prstClr val="black"/>
              </a:solidFill>
            </a:endParaRPr>
          </a:p>
        </p:txBody>
      </p:sp>
      <p:sp>
        <p:nvSpPr>
          <p:cNvPr id="2" name="Date Placeholder 1">
            <a:extLst>
              <a:ext uri="{FF2B5EF4-FFF2-40B4-BE49-F238E27FC236}">
                <a16:creationId xmlns:a16="http://schemas.microsoft.com/office/drawing/2014/main" id="{E14679B8-F83F-4DF9-ACAD-BC226030D3B3}"/>
              </a:ext>
            </a:extLst>
          </p:cNvPr>
          <p:cNvSpPr>
            <a:spLocks noGrp="1"/>
          </p:cNvSpPr>
          <p:nvPr>
            <p:ph type="dt" idx="1"/>
          </p:nvPr>
        </p:nvSpPr>
        <p:spPr/>
        <p:txBody>
          <a:bodyPr/>
          <a:lstStyle/>
          <a:p>
            <a:r>
              <a:rPr lang="en-US"/>
              <a:t>7/19/2020 pm</a:t>
            </a:r>
          </a:p>
        </p:txBody>
      </p:sp>
      <p:sp>
        <p:nvSpPr>
          <p:cNvPr id="3" name="Footer Placeholder 2">
            <a:extLst>
              <a:ext uri="{FF2B5EF4-FFF2-40B4-BE49-F238E27FC236}">
                <a16:creationId xmlns:a16="http://schemas.microsoft.com/office/drawing/2014/main" id="{4E6A0CD7-A691-4AEC-A4C2-08DFCBE3D25B}"/>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9ECFACCC-5920-4DBB-A4E2-B184A8F2222F}"/>
              </a:ext>
            </a:extLst>
          </p:cNvPr>
          <p:cNvSpPr>
            <a:spLocks noGrp="1"/>
          </p:cNvSpPr>
          <p:nvPr>
            <p:ph type="hdr" sz="quarter"/>
          </p:nvPr>
        </p:nvSpPr>
        <p:spPr/>
        <p:txBody>
          <a:bodyPr/>
          <a:lstStyle/>
          <a:p>
            <a:r>
              <a:rPr lang="en-US"/>
              <a:t>Class – The Book Of Revelation (21)</a:t>
            </a:r>
          </a:p>
        </p:txBody>
      </p:sp>
    </p:spTree>
    <p:extLst>
      <p:ext uri="{BB962C8B-B14F-4D97-AF65-F5344CB8AC3E}">
        <p14:creationId xmlns:p14="http://schemas.microsoft.com/office/powerpoint/2010/main" val="36354729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xfrm>
            <a:off x="1497013" y="1200150"/>
            <a:ext cx="4321175" cy="3240088"/>
          </a:xfrm>
          <a:ln/>
        </p:spPr>
      </p:sp>
      <p:sp>
        <p:nvSpPr>
          <p:cNvPr id="13315" name="Notes Placeholder 2"/>
          <p:cNvSpPr>
            <a:spLocks noGrp="1"/>
          </p:cNvSpPr>
          <p:nvPr>
            <p:ph type="body" idx="1"/>
          </p:nvPr>
        </p:nvSpPr>
        <p:spPr>
          <a:noFill/>
        </p:spPr>
        <p:txBody>
          <a:bodyPr/>
          <a:lstStyle/>
          <a:p>
            <a:r>
              <a:rPr lang="en-US" altLang="en-US">
                <a:solidFill>
                  <a:srgbClr val="000000"/>
                </a:solidFill>
              </a:rPr>
              <a:t>Credit given to Ed Bragwell for four points under section I of this sermon</a:t>
            </a:r>
            <a:r>
              <a:rPr lang="en-US" altLang="en-US" b="1"/>
              <a:t>.</a:t>
            </a:r>
            <a:endParaRPr lang="en-US" altLang="en-US">
              <a:solidFill>
                <a:srgbClr val="000000"/>
              </a:solidFill>
            </a:endParaRPr>
          </a:p>
        </p:txBody>
      </p:sp>
      <p:sp>
        <p:nvSpPr>
          <p:cNvPr id="13316" name="Slide Number Placeholder 3"/>
          <p:cNvSpPr>
            <a:spLocks noGrp="1"/>
          </p:cNvSpPr>
          <p:nvPr>
            <p:ph type="sldNum" sz="quarter" idx="5"/>
          </p:nvPr>
        </p:nvSpPr>
        <p:spPr>
          <a:noFill/>
        </p:spPr>
        <p:txBody>
          <a:bodyPr/>
          <a:lstStyle>
            <a:lvl1pPr>
              <a:defRPr sz="3000" b="1">
                <a:solidFill>
                  <a:schemeClr val="tx1"/>
                </a:solidFill>
                <a:latin typeface="Times New Roman" panose="02020603050405020304" pitchFamily="18" charset="0"/>
              </a:defRPr>
            </a:lvl1pPr>
            <a:lvl2pPr marL="785286" indent="-302033">
              <a:defRPr sz="3000" b="1">
                <a:solidFill>
                  <a:schemeClr val="tx1"/>
                </a:solidFill>
                <a:latin typeface="Times New Roman" panose="02020603050405020304" pitchFamily="18" charset="0"/>
              </a:defRPr>
            </a:lvl2pPr>
            <a:lvl3pPr marL="1208133" indent="-241626">
              <a:defRPr sz="3000" b="1">
                <a:solidFill>
                  <a:schemeClr val="tx1"/>
                </a:solidFill>
                <a:latin typeface="Times New Roman" panose="02020603050405020304" pitchFamily="18" charset="0"/>
              </a:defRPr>
            </a:lvl3pPr>
            <a:lvl4pPr marL="1691385" indent="-241626">
              <a:defRPr sz="3000" b="1">
                <a:solidFill>
                  <a:schemeClr val="tx1"/>
                </a:solidFill>
                <a:latin typeface="Times New Roman" panose="02020603050405020304" pitchFamily="18" charset="0"/>
              </a:defRPr>
            </a:lvl4pPr>
            <a:lvl5pPr marL="2174639" indent="-241626">
              <a:defRPr sz="3000" b="1">
                <a:solidFill>
                  <a:schemeClr val="tx1"/>
                </a:solidFill>
                <a:latin typeface="Times New Roman" panose="02020603050405020304" pitchFamily="18" charset="0"/>
              </a:defRPr>
            </a:lvl5pPr>
            <a:lvl6pPr marL="2657891" indent="-241626" eaLnBrk="0" fontAlgn="base" hangingPunct="0">
              <a:spcBef>
                <a:spcPct val="0"/>
              </a:spcBef>
              <a:spcAft>
                <a:spcPct val="0"/>
              </a:spcAft>
              <a:defRPr sz="3000" b="1">
                <a:solidFill>
                  <a:schemeClr val="tx1"/>
                </a:solidFill>
                <a:latin typeface="Times New Roman" panose="02020603050405020304" pitchFamily="18" charset="0"/>
              </a:defRPr>
            </a:lvl6pPr>
            <a:lvl7pPr marL="3141145" indent="-241626" eaLnBrk="0" fontAlgn="base" hangingPunct="0">
              <a:spcBef>
                <a:spcPct val="0"/>
              </a:spcBef>
              <a:spcAft>
                <a:spcPct val="0"/>
              </a:spcAft>
              <a:defRPr sz="3000" b="1">
                <a:solidFill>
                  <a:schemeClr val="tx1"/>
                </a:solidFill>
                <a:latin typeface="Times New Roman" panose="02020603050405020304" pitchFamily="18" charset="0"/>
              </a:defRPr>
            </a:lvl7pPr>
            <a:lvl8pPr marL="3624398" indent="-241626" eaLnBrk="0" fontAlgn="base" hangingPunct="0">
              <a:spcBef>
                <a:spcPct val="0"/>
              </a:spcBef>
              <a:spcAft>
                <a:spcPct val="0"/>
              </a:spcAft>
              <a:defRPr sz="3000" b="1">
                <a:solidFill>
                  <a:schemeClr val="tx1"/>
                </a:solidFill>
                <a:latin typeface="Times New Roman" panose="02020603050405020304" pitchFamily="18" charset="0"/>
              </a:defRPr>
            </a:lvl8pPr>
            <a:lvl9pPr marL="4107651" indent="-241626" eaLnBrk="0" fontAlgn="base" hangingPunct="0">
              <a:spcBef>
                <a:spcPct val="0"/>
              </a:spcBef>
              <a:spcAft>
                <a:spcPct val="0"/>
              </a:spcAft>
              <a:defRPr sz="3000" b="1">
                <a:solidFill>
                  <a:schemeClr val="tx1"/>
                </a:solidFill>
                <a:latin typeface="Times New Roman" panose="02020603050405020304" pitchFamily="18" charset="0"/>
              </a:defRPr>
            </a:lvl9pPr>
          </a:lstStyle>
          <a:p>
            <a:pPr defTabSz="966506" eaLnBrk="0" fontAlgn="base" hangingPunct="0">
              <a:spcBef>
                <a:spcPct val="0"/>
              </a:spcBef>
              <a:spcAft>
                <a:spcPct val="0"/>
              </a:spcAft>
            </a:pPr>
            <a:fld id="{AE440090-0F96-4753-8E2E-008E2031D6F4}" type="slidenum">
              <a:rPr lang="en-US" altLang="en-US" sz="1200" b="0">
                <a:solidFill>
                  <a:prstClr val="black"/>
                </a:solidFill>
              </a:rPr>
              <a:pPr defTabSz="966506" eaLnBrk="0" fontAlgn="base" hangingPunct="0">
                <a:spcBef>
                  <a:spcPct val="0"/>
                </a:spcBef>
                <a:spcAft>
                  <a:spcPct val="0"/>
                </a:spcAft>
              </a:pPr>
              <a:t>30</a:t>
            </a:fld>
            <a:endParaRPr lang="en-US" altLang="en-US" sz="1200" b="0">
              <a:solidFill>
                <a:prstClr val="black"/>
              </a:solidFill>
            </a:endParaRPr>
          </a:p>
        </p:txBody>
      </p:sp>
      <p:sp>
        <p:nvSpPr>
          <p:cNvPr id="2" name="Date Placeholder 1">
            <a:extLst>
              <a:ext uri="{FF2B5EF4-FFF2-40B4-BE49-F238E27FC236}">
                <a16:creationId xmlns:a16="http://schemas.microsoft.com/office/drawing/2014/main" id="{0D68C3F3-8822-4722-9174-DBA43AF631D2}"/>
              </a:ext>
            </a:extLst>
          </p:cNvPr>
          <p:cNvSpPr>
            <a:spLocks noGrp="1"/>
          </p:cNvSpPr>
          <p:nvPr>
            <p:ph type="dt" idx="1"/>
          </p:nvPr>
        </p:nvSpPr>
        <p:spPr/>
        <p:txBody>
          <a:bodyPr/>
          <a:lstStyle/>
          <a:p>
            <a:r>
              <a:rPr lang="en-US"/>
              <a:t>7/19/2020 pm</a:t>
            </a:r>
          </a:p>
        </p:txBody>
      </p:sp>
      <p:sp>
        <p:nvSpPr>
          <p:cNvPr id="3" name="Footer Placeholder 2">
            <a:extLst>
              <a:ext uri="{FF2B5EF4-FFF2-40B4-BE49-F238E27FC236}">
                <a16:creationId xmlns:a16="http://schemas.microsoft.com/office/drawing/2014/main" id="{E996E07B-845F-4368-8A7F-F5D7F0360093}"/>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B31D1AC7-4A29-4EA8-A180-FBD99538A876}"/>
              </a:ext>
            </a:extLst>
          </p:cNvPr>
          <p:cNvSpPr>
            <a:spLocks noGrp="1"/>
          </p:cNvSpPr>
          <p:nvPr>
            <p:ph type="hdr" sz="quarter"/>
          </p:nvPr>
        </p:nvSpPr>
        <p:spPr/>
        <p:txBody>
          <a:bodyPr/>
          <a:lstStyle/>
          <a:p>
            <a:r>
              <a:rPr lang="en-US"/>
              <a:t>Class – The Book Of Revelation (21)</a:t>
            </a:r>
          </a:p>
        </p:txBody>
      </p:sp>
    </p:spTree>
    <p:extLst>
      <p:ext uri="{BB962C8B-B14F-4D97-AF65-F5344CB8AC3E}">
        <p14:creationId xmlns:p14="http://schemas.microsoft.com/office/powerpoint/2010/main" val="795116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defTabSz="495727">
              <a:defRPr/>
            </a:pPr>
            <a:fld id="{19BB3E4B-90D1-4461-8D9E-96EA56574F8F}" type="slidenum">
              <a:rPr lang="en-US" sz="1300">
                <a:solidFill>
                  <a:prstClr val="black"/>
                </a:solidFill>
                <a:latin typeface="Calibri" panose="020F0502020204030204"/>
              </a:rPr>
              <a:pPr defTabSz="495727">
                <a:defRPr/>
              </a:pPr>
              <a:t>12</a:t>
            </a:fld>
            <a:endParaRPr lang="en-US" sz="1300">
              <a:solidFill>
                <a:prstClr val="black"/>
              </a:solidFill>
              <a:latin typeface="Calibri" panose="020F0502020204030204"/>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156B1FE9-792C-41AC-A049-13B2E51E8EEF}"/>
              </a:ext>
            </a:extLst>
          </p:cNvPr>
          <p:cNvSpPr>
            <a:spLocks noGrp="1"/>
          </p:cNvSpPr>
          <p:nvPr>
            <p:ph type="dt" idx="1"/>
          </p:nvPr>
        </p:nvSpPr>
        <p:spPr/>
        <p:txBody>
          <a:bodyPr/>
          <a:lstStyle/>
          <a:p>
            <a:pPr defTabSz="937900"/>
            <a:r>
              <a:rPr lang="en-US" sz="1300">
                <a:solidFill>
                  <a:prstClr val="black"/>
                </a:solidFill>
                <a:latin typeface="Calibri" panose="020F0502020204030204"/>
              </a:rPr>
              <a:t>7/19/2020 pm</a:t>
            </a:r>
          </a:p>
        </p:txBody>
      </p:sp>
      <p:sp>
        <p:nvSpPr>
          <p:cNvPr id="3" name="Footer Placeholder 2">
            <a:extLst>
              <a:ext uri="{FF2B5EF4-FFF2-40B4-BE49-F238E27FC236}">
                <a16:creationId xmlns:a16="http://schemas.microsoft.com/office/drawing/2014/main" id="{CDFE4FDA-4137-4F47-8C04-4EE5E3141958}"/>
              </a:ext>
            </a:extLst>
          </p:cNvPr>
          <p:cNvSpPr>
            <a:spLocks noGrp="1"/>
          </p:cNvSpPr>
          <p:nvPr>
            <p:ph type="ftr" sz="quarter" idx="4"/>
          </p:nvPr>
        </p:nvSpPr>
        <p:spPr/>
        <p:txBody>
          <a:bodyPr/>
          <a:lstStyle/>
          <a:p>
            <a:pPr defTabSz="937900"/>
            <a:r>
              <a:rPr lang="en-US" sz="1300">
                <a:solidFill>
                  <a:prstClr val="black"/>
                </a:solidFill>
                <a:latin typeface="Calibri" panose="020F0502020204030204"/>
              </a:rPr>
              <a:t>Micky Galloway</a:t>
            </a:r>
          </a:p>
        </p:txBody>
      </p:sp>
      <p:sp>
        <p:nvSpPr>
          <p:cNvPr id="4" name="Header Placeholder 3">
            <a:extLst>
              <a:ext uri="{FF2B5EF4-FFF2-40B4-BE49-F238E27FC236}">
                <a16:creationId xmlns:a16="http://schemas.microsoft.com/office/drawing/2014/main" id="{7DBC4E31-26B9-4731-B065-BD5413BC2A13}"/>
              </a:ext>
            </a:extLst>
          </p:cNvPr>
          <p:cNvSpPr>
            <a:spLocks noGrp="1"/>
          </p:cNvSpPr>
          <p:nvPr>
            <p:ph type="hdr" sz="quarter"/>
          </p:nvPr>
        </p:nvSpPr>
        <p:spPr/>
        <p:txBody>
          <a:bodyPr/>
          <a:lstStyle/>
          <a:p>
            <a:pPr defTabSz="937900"/>
            <a:r>
              <a:rPr lang="en-US" sz="1300">
                <a:solidFill>
                  <a:prstClr val="black"/>
                </a:solidFill>
                <a:latin typeface="Calibri" panose="020F0502020204030204"/>
              </a:rPr>
              <a:t>Class – The Book Of Revelation (21)</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xfrm>
            <a:off x="1558925" y="1227138"/>
            <a:ext cx="4416425" cy="3313112"/>
          </a:xfrm>
          <a:ln/>
        </p:spPr>
      </p:sp>
      <p:sp>
        <p:nvSpPr>
          <p:cNvPr id="13315" name="Notes Placeholder 2"/>
          <p:cNvSpPr>
            <a:spLocks noGrp="1"/>
          </p:cNvSpPr>
          <p:nvPr>
            <p:ph type="body" idx="1"/>
          </p:nvPr>
        </p:nvSpPr>
        <p:spPr>
          <a:noFill/>
        </p:spPr>
        <p:txBody>
          <a:bodyPr/>
          <a:lstStyle/>
          <a:p>
            <a:r>
              <a:rPr lang="en-US" altLang="en-US">
                <a:solidFill>
                  <a:srgbClr val="000000"/>
                </a:solidFill>
              </a:rPr>
              <a:t>Credit given to Ed Bragwell for four points under section I of this sermon</a:t>
            </a:r>
            <a:r>
              <a:rPr lang="en-US" altLang="en-US" b="1"/>
              <a:t>.</a:t>
            </a:r>
            <a:endParaRPr lang="en-US" altLang="en-US">
              <a:solidFill>
                <a:srgbClr val="000000"/>
              </a:solidFill>
            </a:endParaRPr>
          </a:p>
        </p:txBody>
      </p:sp>
      <p:sp>
        <p:nvSpPr>
          <p:cNvPr id="13316" name="Slide Number Placeholder 3"/>
          <p:cNvSpPr>
            <a:spLocks noGrp="1"/>
          </p:cNvSpPr>
          <p:nvPr>
            <p:ph type="sldNum" sz="quarter" idx="5"/>
          </p:nvPr>
        </p:nvSpPr>
        <p:spPr>
          <a:noFill/>
        </p:spPr>
        <p:txBody>
          <a:bodyPr/>
          <a:lstStyle>
            <a:lvl1pPr>
              <a:defRPr sz="3100" b="1">
                <a:solidFill>
                  <a:schemeClr val="tx1"/>
                </a:solidFill>
                <a:latin typeface="Times New Roman" panose="02020603050405020304" pitchFamily="18" charset="0"/>
              </a:defRPr>
            </a:lvl1pPr>
            <a:lvl2pPr marL="805556" indent="-309829">
              <a:defRPr sz="3100" b="1">
                <a:solidFill>
                  <a:schemeClr val="tx1"/>
                </a:solidFill>
                <a:latin typeface="Times New Roman" panose="02020603050405020304" pitchFamily="18" charset="0"/>
              </a:defRPr>
            </a:lvl2pPr>
            <a:lvl3pPr marL="1239317" indent="-247863">
              <a:defRPr sz="3100" b="1">
                <a:solidFill>
                  <a:schemeClr val="tx1"/>
                </a:solidFill>
                <a:latin typeface="Times New Roman" panose="02020603050405020304" pitchFamily="18" charset="0"/>
              </a:defRPr>
            </a:lvl3pPr>
            <a:lvl4pPr marL="1735044" indent="-247863">
              <a:defRPr sz="3100" b="1">
                <a:solidFill>
                  <a:schemeClr val="tx1"/>
                </a:solidFill>
                <a:latin typeface="Times New Roman" panose="02020603050405020304" pitchFamily="18" charset="0"/>
              </a:defRPr>
            </a:lvl4pPr>
            <a:lvl5pPr marL="2230772" indent="-247863">
              <a:defRPr sz="3100" b="1">
                <a:solidFill>
                  <a:schemeClr val="tx1"/>
                </a:solidFill>
                <a:latin typeface="Times New Roman" panose="02020603050405020304" pitchFamily="18" charset="0"/>
              </a:defRPr>
            </a:lvl5pPr>
            <a:lvl6pPr marL="2726499" indent="-247863" eaLnBrk="0" fontAlgn="base" hangingPunct="0">
              <a:spcBef>
                <a:spcPct val="0"/>
              </a:spcBef>
              <a:spcAft>
                <a:spcPct val="0"/>
              </a:spcAft>
              <a:defRPr sz="3100" b="1">
                <a:solidFill>
                  <a:schemeClr val="tx1"/>
                </a:solidFill>
                <a:latin typeface="Times New Roman" panose="02020603050405020304" pitchFamily="18" charset="0"/>
              </a:defRPr>
            </a:lvl6pPr>
            <a:lvl7pPr marL="3222226" indent="-247863" eaLnBrk="0" fontAlgn="base" hangingPunct="0">
              <a:spcBef>
                <a:spcPct val="0"/>
              </a:spcBef>
              <a:spcAft>
                <a:spcPct val="0"/>
              </a:spcAft>
              <a:defRPr sz="3100" b="1">
                <a:solidFill>
                  <a:schemeClr val="tx1"/>
                </a:solidFill>
                <a:latin typeface="Times New Roman" panose="02020603050405020304" pitchFamily="18" charset="0"/>
              </a:defRPr>
            </a:lvl7pPr>
            <a:lvl8pPr marL="3717953" indent="-247863" eaLnBrk="0" fontAlgn="base" hangingPunct="0">
              <a:spcBef>
                <a:spcPct val="0"/>
              </a:spcBef>
              <a:spcAft>
                <a:spcPct val="0"/>
              </a:spcAft>
              <a:defRPr sz="3100" b="1">
                <a:solidFill>
                  <a:schemeClr val="tx1"/>
                </a:solidFill>
                <a:latin typeface="Times New Roman" panose="02020603050405020304" pitchFamily="18" charset="0"/>
              </a:defRPr>
            </a:lvl8pPr>
            <a:lvl9pPr marL="4213680" indent="-247863" eaLnBrk="0" fontAlgn="base" hangingPunct="0">
              <a:spcBef>
                <a:spcPct val="0"/>
              </a:spcBef>
              <a:spcAft>
                <a:spcPct val="0"/>
              </a:spcAft>
              <a:defRPr sz="3100" b="1">
                <a:solidFill>
                  <a:schemeClr val="tx1"/>
                </a:solidFill>
                <a:latin typeface="Times New Roman" panose="02020603050405020304" pitchFamily="18" charset="0"/>
              </a:defRPr>
            </a:lvl9pPr>
          </a:lstStyle>
          <a:p>
            <a:pPr defTabSz="991454" eaLnBrk="0" fontAlgn="base" hangingPunct="0">
              <a:spcBef>
                <a:spcPct val="0"/>
              </a:spcBef>
              <a:spcAft>
                <a:spcPct val="0"/>
              </a:spcAft>
              <a:defRPr/>
            </a:pPr>
            <a:fld id="{AE440090-0F96-4753-8E2E-008E2031D6F4}" type="slidenum">
              <a:rPr lang="en-US" altLang="en-US" sz="1300" b="0">
                <a:solidFill>
                  <a:prstClr val="black"/>
                </a:solidFill>
              </a:rPr>
              <a:pPr defTabSz="991454" eaLnBrk="0" fontAlgn="base" hangingPunct="0">
                <a:spcBef>
                  <a:spcPct val="0"/>
                </a:spcBef>
                <a:spcAft>
                  <a:spcPct val="0"/>
                </a:spcAft>
                <a:defRPr/>
              </a:pPr>
              <a:t>14</a:t>
            </a:fld>
            <a:endParaRPr lang="en-US" altLang="en-US" sz="1300" b="0">
              <a:solidFill>
                <a:prstClr val="black"/>
              </a:solidFill>
            </a:endParaRPr>
          </a:p>
        </p:txBody>
      </p:sp>
      <p:sp>
        <p:nvSpPr>
          <p:cNvPr id="2" name="Date Placeholder 1">
            <a:extLst>
              <a:ext uri="{FF2B5EF4-FFF2-40B4-BE49-F238E27FC236}">
                <a16:creationId xmlns:a16="http://schemas.microsoft.com/office/drawing/2014/main" id="{F96ABBEE-21BD-4D86-981E-B1B3CE71E5BE}"/>
              </a:ext>
            </a:extLst>
          </p:cNvPr>
          <p:cNvSpPr>
            <a:spLocks noGrp="1"/>
          </p:cNvSpPr>
          <p:nvPr>
            <p:ph type="dt" idx="1"/>
          </p:nvPr>
        </p:nvSpPr>
        <p:spPr/>
        <p:txBody>
          <a:bodyPr/>
          <a:lstStyle/>
          <a:p>
            <a:pPr defTabSz="937900"/>
            <a:r>
              <a:rPr lang="en-US" sz="1300">
                <a:solidFill>
                  <a:prstClr val="black"/>
                </a:solidFill>
                <a:latin typeface="Calibri" panose="020F0502020204030204"/>
              </a:rPr>
              <a:t>7/19/2020 pm</a:t>
            </a:r>
          </a:p>
        </p:txBody>
      </p:sp>
      <p:sp>
        <p:nvSpPr>
          <p:cNvPr id="3" name="Footer Placeholder 2">
            <a:extLst>
              <a:ext uri="{FF2B5EF4-FFF2-40B4-BE49-F238E27FC236}">
                <a16:creationId xmlns:a16="http://schemas.microsoft.com/office/drawing/2014/main" id="{C9555EDF-6B1D-4D5F-AE24-3F0829106077}"/>
              </a:ext>
            </a:extLst>
          </p:cNvPr>
          <p:cNvSpPr>
            <a:spLocks noGrp="1"/>
          </p:cNvSpPr>
          <p:nvPr>
            <p:ph type="ftr" sz="quarter" idx="4"/>
          </p:nvPr>
        </p:nvSpPr>
        <p:spPr/>
        <p:txBody>
          <a:bodyPr/>
          <a:lstStyle/>
          <a:p>
            <a:pPr defTabSz="937900"/>
            <a:r>
              <a:rPr lang="en-US" sz="1300">
                <a:solidFill>
                  <a:prstClr val="black"/>
                </a:solidFill>
                <a:latin typeface="Calibri" panose="020F0502020204030204"/>
              </a:rPr>
              <a:t>Micky Galloway</a:t>
            </a:r>
          </a:p>
        </p:txBody>
      </p:sp>
      <p:sp>
        <p:nvSpPr>
          <p:cNvPr id="4" name="Header Placeholder 3">
            <a:extLst>
              <a:ext uri="{FF2B5EF4-FFF2-40B4-BE49-F238E27FC236}">
                <a16:creationId xmlns:a16="http://schemas.microsoft.com/office/drawing/2014/main" id="{F26C1AE7-31E3-419A-AC37-44BA4150EFEE}"/>
              </a:ext>
            </a:extLst>
          </p:cNvPr>
          <p:cNvSpPr>
            <a:spLocks noGrp="1"/>
          </p:cNvSpPr>
          <p:nvPr>
            <p:ph type="hdr" sz="quarter"/>
          </p:nvPr>
        </p:nvSpPr>
        <p:spPr/>
        <p:txBody>
          <a:bodyPr/>
          <a:lstStyle/>
          <a:p>
            <a:pPr defTabSz="937900"/>
            <a:r>
              <a:rPr lang="en-US" sz="1300">
                <a:solidFill>
                  <a:prstClr val="black"/>
                </a:solidFill>
                <a:latin typeface="Calibri" panose="020F0502020204030204"/>
              </a:rPr>
              <a:t>Class – The Book Of Revelation (21)</a:t>
            </a:r>
          </a:p>
        </p:txBody>
      </p:sp>
    </p:spTree>
    <p:extLst>
      <p:ext uri="{BB962C8B-B14F-4D97-AF65-F5344CB8AC3E}">
        <p14:creationId xmlns:p14="http://schemas.microsoft.com/office/powerpoint/2010/main" val="36354729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xfrm>
            <a:off x="1497013" y="1200150"/>
            <a:ext cx="4321175" cy="3240088"/>
          </a:xfrm>
          <a:ln/>
        </p:spPr>
      </p:sp>
      <p:sp>
        <p:nvSpPr>
          <p:cNvPr id="13315" name="Notes Placeholder 2"/>
          <p:cNvSpPr>
            <a:spLocks noGrp="1"/>
          </p:cNvSpPr>
          <p:nvPr>
            <p:ph type="body" idx="1"/>
          </p:nvPr>
        </p:nvSpPr>
        <p:spPr>
          <a:noFill/>
        </p:spPr>
        <p:txBody>
          <a:bodyPr/>
          <a:lstStyle/>
          <a:p>
            <a:r>
              <a:rPr lang="en-US" altLang="en-US">
                <a:solidFill>
                  <a:srgbClr val="000000"/>
                </a:solidFill>
              </a:rPr>
              <a:t>Credit given to Ed Bragwell for four points under section I of this sermon</a:t>
            </a:r>
            <a:r>
              <a:rPr lang="en-US" altLang="en-US" b="1"/>
              <a:t>.</a:t>
            </a:r>
            <a:endParaRPr lang="en-US" altLang="en-US">
              <a:solidFill>
                <a:srgbClr val="000000"/>
              </a:solidFill>
            </a:endParaRPr>
          </a:p>
        </p:txBody>
      </p:sp>
      <p:sp>
        <p:nvSpPr>
          <p:cNvPr id="13316" name="Slide Number Placeholder 3"/>
          <p:cNvSpPr>
            <a:spLocks noGrp="1"/>
          </p:cNvSpPr>
          <p:nvPr>
            <p:ph type="sldNum" sz="quarter" idx="5"/>
          </p:nvPr>
        </p:nvSpPr>
        <p:spPr>
          <a:noFill/>
        </p:spPr>
        <p:txBody>
          <a:bodyPr/>
          <a:lstStyle>
            <a:lvl1pPr>
              <a:defRPr sz="3000" b="1">
                <a:solidFill>
                  <a:schemeClr val="tx1"/>
                </a:solidFill>
                <a:latin typeface="Times New Roman" panose="02020603050405020304" pitchFamily="18" charset="0"/>
              </a:defRPr>
            </a:lvl1pPr>
            <a:lvl2pPr marL="785286" indent="-302033">
              <a:defRPr sz="3000" b="1">
                <a:solidFill>
                  <a:schemeClr val="tx1"/>
                </a:solidFill>
                <a:latin typeface="Times New Roman" panose="02020603050405020304" pitchFamily="18" charset="0"/>
              </a:defRPr>
            </a:lvl2pPr>
            <a:lvl3pPr marL="1208133" indent="-241626">
              <a:defRPr sz="3000" b="1">
                <a:solidFill>
                  <a:schemeClr val="tx1"/>
                </a:solidFill>
                <a:latin typeface="Times New Roman" panose="02020603050405020304" pitchFamily="18" charset="0"/>
              </a:defRPr>
            </a:lvl3pPr>
            <a:lvl4pPr marL="1691385" indent="-241626">
              <a:defRPr sz="3000" b="1">
                <a:solidFill>
                  <a:schemeClr val="tx1"/>
                </a:solidFill>
                <a:latin typeface="Times New Roman" panose="02020603050405020304" pitchFamily="18" charset="0"/>
              </a:defRPr>
            </a:lvl4pPr>
            <a:lvl5pPr marL="2174639" indent="-241626">
              <a:defRPr sz="3000" b="1">
                <a:solidFill>
                  <a:schemeClr val="tx1"/>
                </a:solidFill>
                <a:latin typeface="Times New Roman" panose="02020603050405020304" pitchFamily="18" charset="0"/>
              </a:defRPr>
            </a:lvl5pPr>
            <a:lvl6pPr marL="2657891" indent="-241626" eaLnBrk="0" fontAlgn="base" hangingPunct="0">
              <a:spcBef>
                <a:spcPct val="0"/>
              </a:spcBef>
              <a:spcAft>
                <a:spcPct val="0"/>
              </a:spcAft>
              <a:defRPr sz="3000" b="1">
                <a:solidFill>
                  <a:schemeClr val="tx1"/>
                </a:solidFill>
                <a:latin typeface="Times New Roman" panose="02020603050405020304" pitchFamily="18" charset="0"/>
              </a:defRPr>
            </a:lvl6pPr>
            <a:lvl7pPr marL="3141145" indent="-241626" eaLnBrk="0" fontAlgn="base" hangingPunct="0">
              <a:spcBef>
                <a:spcPct val="0"/>
              </a:spcBef>
              <a:spcAft>
                <a:spcPct val="0"/>
              </a:spcAft>
              <a:defRPr sz="3000" b="1">
                <a:solidFill>
                  <a:schemeClr val="tx1"/>
                </a:solidFill>
                <a:latin typeface="Times New Roman" panose="02020603050405020304" pitchFamily="18" charset="0"/>
              </a:defRPr>
            </a:lvl7pPr>
            <a:lvl8pPr marL="3624398" indent="-241626" eaLnBrk="0" fontAlgn="base" hangingPunct="0">
              <a:spcBef>
                <a:spcPct val="0"/>
              </a:spcBef>
              <a:spcAft>
                <a:spcPct val="0"/>
              </a:spcAft>
              <a:defRPr sz="3000" b="1">
                <a:solidFill>
                  <a:schemeClr val="tx1"/>
                </a:solidFill>
                <a:latin typeface="Times New Roman" panose="02020603050405020304" pitchFamily="18" charset="0"/>
              </a:defRPr>
            </a:lvl8pPr>
            <a:lvl9pPr marL="4107651" indent="-241626" eaLnBrk="0" fontAlgn="base" hangingPunct="0">
              <a:spcBef>
                <a:spcPct val="0"/>
              </a:spcBef>
              <a:spcAft>
                <a:spcPct val="0"/>
              </a:spcAft>
              <a:defRPr sz="3000" b="1">
                <a:solidFill>
                  <a:schemeClr val="tx1"/>
                </a:solidFill>
                <a:latin typeface="Times New Roman" panose="02020603050405020304" pitchFamily="18" charset="0"/>
              </a:defRPr>
            </a:lvl9pPr>
          </a:lstStyle>
          <a:p>
            <a:pPr defTabSz="966506" eaLnBrk="0" fontAlgn="base" hangingPunct="0">
              <a:spcBef>
                <a:spcPct val="0"/>
              </a:spcBef>
              <a:spcAft>
                <a:spcPct val="0"/>
              </a:spcAft>
            </a:pPr>
            <a:fld id="{AE440090-0F96-4753-8E2E-008E2031D6F4}" type="slidenum">
              <a:rPr lang="en-US" altLang="en-US" sz="1200" b="0">
                <a:solidFill>
                  <a:prstClr val="black"/>
                </a:solidFill>
              </a:rPr>
              <a:pPr defTabSz="966506" eaLnBrk="0" fontAlgn="base" hangingPunct="0">
                <a:spcBef>
                  <a:spcPct val="0"/>
                </a:spcBef>
                <a:spcAft>
                  <a:spcPct val="0"/>
                </a:spcAft>
              </a:pPr>
              <a:t>15</a:t>
            </a:fld>
            <a:endParaRPr lang="en-US" altLang="en-US" sz="1200" b="0">
              <a:solidFill>
                <a:prstClr val="black"/>
              </a:solidFill>
            </a:endParaRPr>
          </a:p>
        </p:txBody>
      </p:sp>
      <p:sp>
        <p:nvSpPr>
          <p:cNvPr id="2" name="Date Placeholder 1">
            <a:extLst>
              <a:ext uri="{FF2B5EF4-FFF2-40B4-BE49-F238E27FC236}">
                <a16:creationId xmlns:a16="http://schemas.microsoft.com/office/drawing/2014/main" id="{065F32B1-07E1-4408-BB73-2DB3023872F5}"/>
              </a:ext>
            </a:extLst>
          </p:cNvPr>
          <p:cNvSpPr>
            <a:spLocks noGrp="1"/>
          </p:cNvSpPr>
          <p:nvPr>
            <p:ph type="dt" idx="1"/>
          </p:nvPr>
        </p:nvSpPr>
        <p:spPr/>
        <p:txBody>
          <a:bodyPr/>
          <a:lstStyle/>
          <a:p>
            <a:r>
              <a:rPr lang="en-US"/>
              <a:t>7/19/2020 pm</a:t>
            </a:r>
          </a:p>
        </p:txBody>
      </p:sp>
      <p:sp>
        <p:nvSpPr>
          <p:cNvPr id="3" name="Footer Placeholder 2">
            <a:extLst>
              <a:ext uri="{FF2B5EF4-FFF2-40B4-BE49-F238E27FC236}">
                <a16:creationId xmlns:a16="http://schemas.microsoft.com/office/drawing/2014/main" id="{6AE76447-8CF1-4437-A24F-A916490414CE}"/>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563D3DB2-3FAF-4EA8-89E2-17BAD13B5B12}"/>
              </a:ext>
            </a:extLst>
          </p:cNvPr>
          <p:cNvSpPr>
            <a:spLocks noGrp="1"/>
          </p:cNvSpPr>
          <p:nvPr>
            <p:ph type="hdr" sz="quarter"/>
          </p:nvPr>
        </p:nvSpPr>
        <p:spPr/>
        <p:txBody>
          <a:bodyPr/>
          <a:lstStyle/>
          <a:p>
            <a:r>
              <a:rPr lang="en-US"/>
              <a:t>Class – The Book Of Revelation (21)</a:t>
            </a:r>
          </a:p>
        </p:txBody>
      </p:sp>
    </p:spTree>
    <p:extLst>
      <p:ext uri="{BB962C8B-B14F-4D97-AF65-F5344CB8AC3E}">
        <p14:creationId xmlns:p14="http://schemas.microsoft.com/office/powerpoint/2010/main" val="28273724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xfrm>
            <a:off x="1497013" y="1200150"/>
            <a:ext cx="4321175" cy="3240088"/>
          </a:xfrm>
          <a:ln/>
        </p:spPr>
      </p:sp>
      <p:sp>
        <p:nvSpPr>
          <p:cNvPr id="13315" name="Notes Placeholder 2"/>
          <p:cNvSpPr>
            <a:spLocks noGrp="1"/>
          </p:cNvSpPr>
          <p:nvPr>
            <p:ph type="body" idx="1"/>
          </p:nvPr>
        </p:nvSpPr>
        <p:spPr>
          <a:noFill/>
        </p:spPr>
        <p:txBody>
          <a:bodyPr/>
          <a:lstStyle/>
          <a:p>
            <a:r>
              <a:rPr lang="en-US" altLang="en-US">
                <a:solidFill>
                  <a:srgbClr val="000000"/>
                </a:solidFill>
              </a:rPr>
              <a:t>Credit given to Ed Bragwell for four points under section I of this sermon</a:t>
            </a:r>
            <a:r>
              <a:rPr lang="en-US" altLang="en-US" b="1"/>
              <a:t>.</a:t>
            </a:r>
            <a:endParaRPr lang="en-US" altLang="en-US">
              <a:solidFill>
                <a:srgbClr val="000000"/>
              </a:solidFill>
            </a:endParaRPr>
          </a:p>
        </p:txBody>
      </p:sp>
      <p:sp>
        <p:nvSpPr>
          <p:cNvPr id="13316" name="Slide Number Placeholder 3"/>
          <p:cNvSpPr>
            <a:spLocks noGrp="1"/>
          </p:cNvSpPr>
          <p:nvPr>
            <p:ph type="sldNum" sz="quarter" idx="5"/>
          </p:nvPr>
        </p:nvSpPr>
        <p:spPr>
          <a:noFill/>
        </p:spPr>
        <p:txBody>
          <a:bodyPr/>
          <a:lstStyle>
            <a:lvl1pPr>
              <a:defRPr sz="3000" b="1">
                <a:solidFill>
                  <a:schemeClr val="tx1"/>
                </a:solidFill>
                <a:latin typeface="Times New Roman" panose="02020603050405020304" pitchFamily="18" charset="0"/>
              </a:defRPr>
            </a:lvl1pPr>
            <a:lvl2pPr marL="785286" indent="-302033">
              <a:defRPr sz="3000" b="1">
                <a:solidFill>
                  <a:schemeClr val="tx1"/>
                </a:solidFill>
                <a:latin typeface="Times New Roman" panose="02020603050405020304" pitchFamily="18" charset="0"/>
              </a:defRPr>
            </a:lvl2pPr>
            <a:lvl3pPr marL="1208133" indent="-241626">
              <a:defRPr sz="3000" b="1">
                <a:solidFill>
                  <a:schemeClr val="tx1"/>
                </a:solidFill>
                <a:latin typeface="Times New Roman" panose="02020603050405020304" pitchFamily="18" charset="0"/>
              </a:defRPr>
            </a:lvl3pPr>
            <a:lvl4pPr marL="1691385" indent="-241626">
              <a:defRPr sz="3000" b="1">
                <a:solidFill>
                  <a:schemeClr val="tx1"/>
                </a:solidFill>
                <a:latin typeface="Times New Roman" panose="02020603050405020304" pitchFamily="18" charset="0"/>
              </a:defRPr>
            </a:lvl4pPr>
            <a:lvl5pPr marL="2174639" indent="-241626">
              <a:defRPr sz="3000" b="1">
                <a:solidFill>
                  <a:schemeClr val="tx1"/>
                </a:solidFill>
                <a:latin typeface="Times New Roman" panose="02020603050405020304" pitchFamily="18" charset="0"/>
              </a:defRPr>
            </a:lvl5pPr>
            <a:lvl6pPr marL="2657891" indent="-241626" eaLnBrk="0" fontAlgn="base" hangingPunct="0">
              <a:spcBef>
                <a:spcPct val="0"/>
              </a:spcBef>
              <a:spcAft>
                <a:spcPct val="0"/>
              </a:spcAft>
              <a:defRPr sz="3000" b="1">
                <a:solidFill>
                  <a:schemeClr val="tx1"/>
                </a:solidFill>
                <a:latin typeface="Times New Roman" panose="02020603050405020304" pitchFamily="18" charset="0"/>
              </a:defRPr>
            </a:lvl6pPr>
            <a:lvl7pPr marL="3141145" indent="-241626" eaLnBrk="0" fontAlgn="base" hangingPunct="0">
              <a:spcBef>
                <a:spcPct val="0"/>
              </a:spcBef>
              <a:spcAft>
                <a:spcPct val="0"/>
              </a:spcAft>
              <a:defRPr sz="3000" b="1">
                <a:solidFill>
                  <a:schemeClr val="tx1"/>
                </a:solidFill>
                <a:latin typeface="Times New Roman" panose="02020603050405020304" pitchFamily="18" charset="0"/>
              </a:defRPr>
            </a:lvl7pPr>
            <a:lvl8pPr marL="3624398" indent="-241626" eaLnBrk="0" fontAlgn="base" hangingPunct="0">
              <a:spcBef>
                <a:spcPct val="0"/>
              </a:spcBef>
              <a:spcAft>
                <a:spcPct val="0"/>
              </a:spcAft>
              <a:defRPr sz="3000" b="1">
                <a:solidFill>
                  <a:schemeClr val="tx1"/>
                </a:solidFill>
                <a:latin typeface="Times New Roman" panose="02020603050405020304" pitchFamily="18" charset="0"/>
              </a:defRPr>
            </a:lvl8pPr>
            <a:lvl9pPr marL="4107651" indent="-241626" eaLnBrk="0" fontAlgn="base" hangingPunct="0">
              <a:spcBef>
                <a:spcPct val="0"/>
              </a:spcBef>
              <a:spcAft>
                <a:spcPct val="0"/>
              </a:spcAft>
              <a:defRPr sz="3000" b="1">
                <a:solidFill>
                  <a:schemeClr val="tx1"/>
                </a:solidFill>
                <a:latin typeface="Times New Roman" panose="02020603050405020304" pitchFamily="18" charset="0"/>
              </a:defRPr>
            </a:lvl9pPr>
          </a:lstStyle>
          <a:p>
            <a:pPr defTabSz="966506" eaLnBrk="0" fontAlgn="base" hangingPunct="0">
              <a:spcBef>
                <a:spcPct val="0"/>
              </a:spcBef>
              <a:spcAft>
                <a:spcPct val="0"/>
              </a:spcAft>
            </a:pPr>
            <a:fld id="{AE440090-0F96-4753-8E2E-008E2031D6F4}" type="slidenum">
              <a:rPr lang="en-US" altLang="en-US" sz="1200" b="0">
                <a:solidFill>
                  <a:prstClr val="black"/>
                </a:solidFill>
              </a:rPr>
              <a:pPr defTabSz="966506" eaLnBrk="0" fontAlgn="base" hangingPunct="0">
                <a:spcBef>
                  <a:spcPct val="0"/>
                </a:spcBef>
                <a:spcAft>
                  <a:spcPct val="0"/>
                </a:spcAft>
              </a:pPr>
              <a:t>16</a:t>
            </a:fld>
            <a:endParaRPr lang="en-US" altLang="en-US" sz="1200" b="0">
              <a:solidFill>
                <a:prstClr val="black"/>
              </a:solidFill>
            </a:endParaRPr>
          </a:p>
        </p:txBody>
      </p:sp>
      <p:sp>
        <p:nvSpPr>
          <p:cNvPr id="2" name="Date Placeholder 1">
            <a:extLst>
              <a:ext uri="{FF2B5EF4-FFF2-40B4-BE49-F238E27FC236}">
                <a16:creationId xmlns:a16="http://schemas.microsoft.com/office/drawing/2014/main" id="{80ED2D14-B49C-421F-BB81-5B4CE8CD55C6}"/>
              </a:ext>
            </a:extLst>
          </p:cNvPr>
          <p:cNvSpPr>
            <a:spLocks noGrp="1"/>
          </p:cNvSpPr>
          <p:nvPr>
            <p:ph type="dt" idx="1"/>
          </p:nvPr>
        </p:nvSpPr>
        <p:spPr/>
        <p:txBody>
          <a:bodyPr/>
          <a:lstStyle/>
          <a:p>
            <a:r>
              <a:rPr lang="en-US"/>
              <a:t>7/19/2020 pm</a:t>
            </a:r>
          </a:p>
        </p:txBody>
      </p:sp>
      <p:sp>
        <p:nvSpPr>
          <p:cNvPr id="3" name="Footer Placeholder 2">
            <a:extLst>
              <a:ext uri="{FF2B5EF4-FFF2-40B4-BE49-F238E27FC236}">
                <a16:creationId xmlns:a16="http://schemas.microsoft.com/office/drawing/2014/main" id="{F4F5F9FB-A346-450C-8A28-C8FDA0307887}"/>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92935F7F-4E89-4940-81EF-2404B2D82CB4}"/>
              </a:ext>
            </a:extLst>
          </p:cNvPr>
          <p:cNvSpPr>
            <a:spLocks noGrp="1"/>
          </p:cNvSpPr>
          <p:nvPr>
            <p:ph type="hdr" sz="quarter"/>
          </p:nvPr>
        </p:nvSpPr>
        <p:spPr/>
        <p:txBody>
          <a:bodyPr/>
          <a:lstStyle/>
          <a:p>
            <a:r>
              <a:rPr lang="en-US"/>
              <a:t>Class – The Book Of Revelation (21)</a:t>
            </a:r>
          </a:p>
        </p:txBody>
      </p:sp>
    </p:spTree>
    <p:extLst>
      <p:ext uri="{BB962C8B-B14F-4D97-AF65-F5344CB8AC3E}">
        <p14:creationId xmlns:p14="http://schemas.microsoft.com/office/powerpoint/2010/main" val="36354729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xfrm>
            <a:off x="1497013" y="1200150"/>
            <a:ext cx="4321175" cy="3240088"/>
          </a:xfrm>
          <a:ln/>
        </p:spPr>
      </p:sp>
      <p:sp>
        <p:nvSpPr>
          <p:cNvPr id="13315" name="Notes Placeholder 2"/>
          <p:cNvSpPr>
            <a:spLocks noGrp="1"/>
          </p:cNvSpPr>
          <p:nvPr>
            <p:ph type="body" idx="1"/>
          </p:nvPr>
        </p:nvSpPr>
        <p:spPr>
          <a:noFill/>
        </p:spPr>
        <p:txBody>
          <a:bodyPr/>
          <a:lstStyle/>
          <a:p>
            <a:r>
              <a:rPr lang="en-US" altLang="en-US">
                <a:solidFill>
                  <a:srgbClr val="000000"/>
                </a:solidFill>
              </a:rPr>
              <a:t>Credit given to Ed Bragwell for four points under section I of this sermon</a:t>
            </a:r>
            <a:r>
              <a:rPr lang="en-US" altLang="en-US" b="1"/>
              <a:t>.</a:t>
            </a:r>
            <a:endParaRPr lang="en-US" altLang="en-US">
              <a:solidFill>
                <a:srgbClr val="000000"/>
              </a:solidFill>
            </a:endParaRPr>
          </a:p>
        </p:txBody>
      </p:sp>
      <p:sp>
        <p:nvSpPr>
          <p:cNvPr id="13316" name="Slide Number Placeholder 3"/>
          <p:cNvSpPr>
            <a:spLocks noGrp="1"/>
          </p:cNvSpPr>
          <p:nvPr>
            <p:ph type="sldNum" sz="quarter" idx="5"/>
          </p:nvPr>
        </p:nvSpPr>
        <p:spPr>
          <a:noFill/>
        </p:spPr>
        <p:txBody>
          <a:bodyPr/>
          <a:lstStyle>
            <a:lvl1pPr>
              <a:defRPr sz="3000" b="1">
                <a:solidFill>
                  <a:schemeClr val="tx1"/>
                </a:solidFill>
                <a:latin typeface="Times New Roman" panose="02020603050405020304" pitchFamily="18" charset="0"/>
              </a:defRPr>
            </a:lvl1pPr>
            <a:lvl2pPr marL="785286" indent="-302033">
              <a:defRPr sz="3000" b="1">
                <a:solidFill>
                  <a:schemeClr val="tx1"/>
                </a:solidFill>
                <a:latin typeface="Times New Roman" panose="02020603050405020304" pitchFamily="18" charset="0"/>
              </a:defRPr>
            </a:lvl2pPr>
            <a:lvl3pPr marL="1208133" indent="-241626">
              <a:defRPr sz="3000" b="1">
                <a:solidFill>
                  <a:schemeClr val="tx1"/>
                </a:solidFill>
                <a:latin typeface="Times New Roman" panose="02020603050405020304" pitchFamily="18" charset="0"/>
              </a:defRPr>
            </a:lvl3pPr>
            <a:lvl4pPr marL="1691385" indent="-241626">
              <a:defRPr sz="3000" b="1">
                <a:solidFill>
                  <a:schemeClr val="tx1"/>
                </a:solidFill>
                <a:latin typeface="Times New Roman" panose="02020603050405020304" pitchFamily="18" charset="0"/>
              </a:defRPr>
            </a:lvl4pPr>
            <a:lvl5pPr marL="2174639" indent="-241626">
              <a:defRPr sz="3000" b="1">
                <a:solidFill>
                  <a:schemeClr val="tx1"/>
                </a:solidFill>
                <a:latin typeface="Times New Roman" panose="02020603050405020304" pitchFamily="18" charset="0"/>
              </a:defRPr>
            </a:lvl5pPr>
            <a:lvl6pPr marL="2657891" indent="-241626" eaLnBrk="0" fontAlgn="base" hangingPunct="0">
              <a:spcBef>
                <a:spcPct val="0"/>
              </a:spcBef>
              <a:spcAft>
                <a:spcPct val="0"/>
              </a:spcAft>
              <a:defRPr sz="3000" b="1">
                <a:solidFill>
                  <a:schemeClr val="tx1"/>
                </a:solidFill>
                <a:latin typeface="Times New Roman" panose="02020603050405020304" pitchFamily="18" charset="0"/>
              </a:defRPr>
            </a:lvl6pPr>
            <a:lvl7pPr marL="3141145" indent="-241626" eaLnBrk="0" fontAlgn="base" hangingPunct="0">
              <a:spcBef>
                <a:spcPct val="0"/>
              </a:spcBef>
              <a:spcAft>
                <a:spcPct val="0"/>
              </a:spcAft>
              <a:defRPr sz="3000" b="1">
                <a:solidFill>
                  <a:schemeClr val="tx1"/>
                </a:solidFill>
                <a:latin typeface="Times New Roman" panose="02020603050405020304" pitchFamily="18" charset="0"/>
              </a:defRPr>
            </a:lvl7pPr>
            <a:lvl8pPr marL="3624398" indent="-241626" eaLnBrk="0" fontAlgn="base" hangingPunct="0">
              <a:spcBef>
                <a:spcPct val="0"/>
              </a:spcBef>
              <a:spcAft>
                <a:spcPct val="0"/>
              </a:spcAft>
              <a:defRPr sz="3000" b="1">
                <a:solidFill>
                  <a:schemeClr val="tx1"/>
                </a:solidFill>
                <a:latin typeface="Times New Roman" panose="02020603050405020304" pitchFamily="18" charset="0"/>
              </a:defRPr>
            </a:lvl8pPr>
            <a:lvl9pPr marL="4107651" indent="-241626" eaLnBrk="0" fontAlgn="base" hangingPunct="0">
              <a:spcBef>
                <a:spcPct val="0"/>
              </a:spcBef>
              <a:spcAft>
                <a:spcPct val="0"/>
              </a:spcAft>
              <a:defRPr sz="3000" b="1">
                <a:solidFill>
                  <a:schemeClr val="tx1"/>
                </a:solidFill>
                <a:latin typeface="Times New Roman" panose="02020603050405020304" pitchFamily="18" charset="0"/>
              </a:defRPr>
            </a:lvl9pPr>
          </a:lstStyle>
          <a:p>
            <a:pPr defTabSz="966506" eaLnBrk="0" fontAlgn="base" hangingPunct="0">
              <a:spcBef>
                <a:spcPct val="0"/>
              </a:spcBef>
              <a:spcAft>
                <a:spcPct val="0"/>
              </a:spcAft>
            </a:pPr>
            <a:fld id="{AE440090-0F96-4753-8E2E-008E2031D6F4}" type="slidenum">
              <a:rPr lang="en-US" altLang="en-US" sz="1200" b="0">
                <a:solidFill>
                  <a:prstClr val="black"/>
                </a:solidFill>
              </a:rPr>
              <a:pPr defTabSz="966506" eaLnBrk="0" fontAlgn="base" hangingPunct="0">
                <a:spcBef>
                  <a:spcPct val="0"/>
                </a:spcBef>
                <a:spcAft>
                  <a:spcPct val="0"/>
                </a:spcAft>
              </a:pPr>
              <a:t>17</a:t>
            </a:fld>
            <a:endParaRPr lang="en-US" altLang="en-US" sz="1200" b="0">
              <a:solidFill>
                <a:prstClr val="black"/>
              </a:solidFill>
            </a:endParaRPr>
          </a:p>
        </p:txBody>
      </p:sp>
      <p:sp>
        <p:nvSpPr>
          <p:cNvPr id="2" name="Date Placeholder 1">
            <a:extLst>
              <a:ext uri="{FF2B5EF4-FFF2-40B4-BE49-F238E27FC236}">
                <a16:creationId xmlns:a16="http://schemas.microsoft.com/office/drawing/2014/main" id="{ED2DEC0E-2C41-4686-9607-A58786647E8D}"/>
              </a:ext>
            </a:extLst>
          </p:cNvPr>
          <p:cNvSpPr>
            <a:spLocks noGrp="1"/>
          </p:cNvSpPr>
          <p:nvPr>
            <p:ph type="dt" idx="1"/>
          </p:nvPr>
        </p:nvSpPr>
        <p:spPr/>
        <p:txBody>
          <a:bodyPr/>
          <a:lstStyle/>
          <a:p>
            <a:r>
              <a:rPr lang="en-US"/>
              <a:t>7/19/2020 pm</a:t>
            </a:r>
          </a:p>
        </p:txBody>
      </p:sp>
      <p:sp>
        <p:nvSpPr>
          <p:cNvPr id="3" name="Footer Placeholder 2">
            <a:extLst>
              <a:ext uri="{FF2B5EF4-FFF2-40B4-BE49-F238E27FC236}">
                <a16:creationId xmlns:a16="http://schemas.microsoft.com/office/drawing/2014/main" id="{21F93C5F-A8EE-4088-A311-B4D9EC9A3C3C}"/>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B5823DE7-6DD3-45DA-B3A6-873403D0F974}"/>
              </a:ext>
            </a:extLst>
          </p:cNvPr>
          <p:cNvSpPr>
            <a:spLocks noGrp="1"/>
          </p:cNvSpPr>
          <p:nvPr>
            <p:ph type="hdr" sz="quarter"/>
          </p:nvPr>
        </p:nvSpPr>
        <p:spPr/>
        <p:txBody>
          <a:bodyPr/>
          <a:lstStyle/>
          <a:p>
            <a:r>
              <a:rPr lang="en-US"/>
              <a:t>Class – The Book Of Revelation (21)</a:t>
            </a:r>
          </a:p>
        </p:txBody>
      </p:sp>
    </p:spTree>
    <p:extLst>
      <p:ext uri="{BB962C8B-B14F-4D97-AF65-F5344CB8AC3E}">
        <p14:creationId xmlns:p14="http://schemas.microsoft.com/office/powerpoint/2010/main" val="36354729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xfrm>
            <a:off x="1497013" y="1200150"/>
            <a:ext cx="4321175" cy="3240088"/>
          </a:xfrm>
          <a:ln/>
        </p:spPr>
      </p:sp>
      <p:sp>
        <p:nvSpPr>
          <p:cNvPr id="13315" name="Notes Placeholder 2"/>
          <p:cNvSpPr>
            <a:spLocks noGrp="1"/>
          </p:cNvSpPr>
          <p:nvPr>
            <p:ph type="body" idx="1"/>
          </p:nvPr>
        </p:nvSpPr>
        <p:spPr>
          <a:noFill/>
        </p:spPr>
        <p:txBody>
          <a:bodyPr/>
          <a:lstStyle/>
          <a:p>
            <a:r>
              <a:rPr lang="en-US" altLang="en-US">
                <a:solidFill>
                  <a:srgbClr val="000000"/>
                </a:solidFill>
              </a:rPr>
              <a:t>Credit given to Ed Bragwell for four points under section I of this sermon</a:t>
            </a:r>
            <a:r>
              <a:rPr lang="en-US" altLang="en-US" b="1"/>
              <a:t>.</a:t>
            </a:r>
            <a:endParaRPr lang="en-US" altLang="en-US">
              <a:solidFill>
                <a:srgbClr val="000000"/>
              </a:solidFill>
            </a:endParaRPr>
          </a:p>
        </p:txBody>
      </p:sp>
      <p:sp>
        <p:nvSpPr>
          <p:cNvPr id="13316" name="Slide Number Placeholder 3"/>
          <p:cNvSpPr>
            <a:spLocks noGrp="1"/>
          </p:cNvSpPr>
          <p:nvPr>
            <p:ph type="sldNum" sz="quarter" idx="5"/>
          </p:nvPr>
        </p:nvSpPr>
        <p:spPr>
          <a:noFill/>
        </p:spPr>
        <p:txBody>
          <a:bodyPr/>
          <a:lstStyle>
            <a:lvl1pPr>
              <a:defRPr sz="3000" b="1">
                <a:solidFill>
                  <a:schemeClr val="tx1"/>
                </a:solidFill>
                <a:latin typeface="Times New Roman" panose="02020603050405020304" pitchFamily="18" charset="0"/>
              </a:defRPr>
            </a:lvl1pPr>
            <a:lvl2pPr marL="785286" indent="-302033">
              <a:defRPr sz="3000" b="1">
                <a:solidFill>
                  <a:schemeClr val="tx1"/>
                </a:solidFill>
                <a:latin typeface="Times New Roman" panose="02020603050405020304" pitchFamily="18" charset="0"/>
              </a:defRPr>
            </a:lvl2pPr>
            <a:lvl3pPr marL="1208133" indent="-241626">
              <a:defRPr sz="3000" b="1">
                <a:solidFill>
                  <a:schemeClr val="tx1"/>
                </a:solidFill>
                <a:latin typeface="Times New Roman" panose="02020603050405020304" pitchFamily="18" charset="0"/>
              </a:defRPr>
            </a:lvl3pPr>
            <a:lvl4pPr marL="1691385" indent="-241626">
              <a:defRPr sz="3000" b="1">
                <a:solidFill>
                  <a:schemeClr val="tx1"/>
                </a:solidFill>
                <a:latin typeface="Times New Roman" panose="02020603050405020304" pitchFamily="18" charset="0"/>
              </a:defRPr>
            </a:lvl4pPr>
            <a:lvl5pPr marL="2174639" indent="-241626">
              <a:defRPr sz="3000" b="1">
                <a:solidFill>
                  <a:schemeClr val="tx1"/>
                </a:solidFill>
                <a:latin typeface="Times New Roman" panose="02020603050405020304" pitchFamily="18" charset="0"/>
              </a:defRPr>
            </a:lvl5pPr>
            <a:lvl6pPr marL="2657891" indent="-241626" eaLnBrk="0" fontAlgn="base" hangingPunct="0">
              <a:spcBef>
                <a:spcPct val="0"/>
              </a:spcBef>
              <a:spcAft>
                <a:spcPct val="0"/>
              </a:spcAft>
              <a:defRPr sz="3000" b="1">
                <a:solidFill>
                  <a:schemeClr val="tx1"/>
                </a:solidFill>
                <a:latin typeface="Times New Roman" panose="02020603050405020304" pitchFamily="18" charset="0"/>
              </a:defRPr>
            </a:lvl6pPr>
            <a:lvl7pPr marL="3141145" indent="-241626" eaLnBrk="0" fontAlgn="base" hangingPunct="0">
              <a:spcBef>
                <a:spcPct val="0"/>
              </a:spcBef>
              <a:spcAft>
                <a:spcPct val="0"/>
              </a:spcAft>
              <a:defRPr sz="3000" b="1">
                <a:solidFill>
                  <a:schemeClr val="tx1"/>
                </a:solidFill>
                <a:latin typeface="Times New Roman" panose="02020603050405020304" pitchFamily="18" charset="0"/>
              </a:defRPr>
            </a:lvl7pPr>
            <a:lvl8pPr marL="3624398" indent="-241626" eaLnBrk="0" fontAlgn="base" hangingPunct="0">
              <a:spcBef>
                <a:spcPct val="0"/>
              </a:spcBef>
              <a:spcAft>
                <a:spcPct val="0"/>
              </a:spcAft>
              <a:defRPr sz="3000" b="1">
                <a:solidFill>
                  <a:schemeClr val="tx1"/>
                </a:solidFill>
                <a:latin typeface="Times New Roman" panose="02020603050405020304" pitchFamily="18" charset="0"/>
              </a:defRPr>
            </a:lvl8pPr>
            <a:lvl9pPr marL="4107651" indent="-241626" eaLnBrk="0" fontAlgn="base" hangingPunct="0">
              <a:spcBef>
                <a:spcPct val="0"/>
              </a:spcBef>
              <a:spcAft>
                <a:spcPct val="0"/>
              </a:spcAft>
              <a:defRPr sz="3000" b="1">
                <a:solidFill>
                  <a:schemeClr val="tx1"/>
                </a:solidFill>
                <a:latin typeface="Times New Roman" panose="02020603050405020304" pitchFamily="18" charset="0"/>
              </a:defRPr>
            </a:lvl9pPr>
          </a:lstStyle>
          <a:p>
            <a:pPr defTabSz="966506" eaLnBrk="0" fontAlgn="base" hangingPunct="0">
              <a:spcBef>
                <a:spcPct val="0"/>
              </a:spcBef>
              <a:spcAft>
                <a:spcPct val="0"/>
              </a:spcAft>
            </a:pPr>
            <a:fld id="{AE440090-0F96-4753-8E2E-008E2031D6F4}" type="slidenum">
              <a:rPr lang="en-US" altLang="en-US" sz="1200" b="0">
                <a:solidFill>
                  <a:prstClr val="black"/>
                </a:solidFill>
              </a:rPr>
              <a:pPr defTabSz="966506" eaLnBrk="0" fontAlgn="base" hangingPunct="0">
                <a:spcBef>
                  <a:spcPct val="0"/>
                </a:spcBef>
                <a:spcAft>
                  <a:spcPct val="0"/>
                </a:spcAft>
              </a:pPr>
              <a:t>18</a:t>
            </a:fld>
            <a:endParaRPr lang="en-US" altLang="en-US" sz="1200" b="0">
              <a:solidFill>
                <a:prstClr val="black"/>
              </a:solidFill>
            </a:endParaRPr>
          </a:p>
        </p:txBody>
      </p:sp>
      <p:sp>
        <p:nvSpPr>
          <p:cNvPr id="2" name="Date Placeholder 1">
            <a:extLst>
              <a:ext uri="{FF2B5EF4-FFF2-40B4-BE49-F238E27FC236}">
                <a16:creationId xmlns:a16="http://schemas.microsoft.com/office/drawing/2014/main" id="{EC51D0EB-0510-4E4B-8C84-1D740DAA33BC}"/>
              </a:ext>
            </a:extLst>
          </p:cNvPr>
          <p:cNvSpPr>
            <a:spLocks noGrp="1"/>
          </p:cNvSpPr>
          <p:nvPr>
            <p:ph type="dt" idx="1"/>
          </p:nvPr>
        </p:nvSpPr>
        <p:spPr/>
        <p:txBody>
          <a:bodyPr/>
          <a:lstStyle/>
          <a:p>
            <a:r>
              <a:rPr lang="en-US"/>
              <a:t>7/19/2020 pm</a:t>
            </a:r>
          </a:p>
        </p:txBody>
      </p:sp>
      <p:sp>
        <p:nvSpPr>
          <p:cNvPr id="3" name="Footer Placeholder 2">
            <a:extLst>
              <a:ext uri="{FF2B5EF4-FFF2-40B4-BE49-F238E27FC236}">
                <a16:creationId xmlns:a16="http://schemas.microsoft.com/office/drawing/2014/main" id="{1B6DDBBE-FD8C-4A07-BACD-F41A3914CF93}"/>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A8340073-B4F6-41CC-953F-90F0FE83E105}"/>
              </a:ext>
            </a:extLst>
          </p:cNvPr>
          <p:cNvSpPr>
            <a:spLocks noGrp="1"/>
          </p:cNvSpPr>
          <p:nvPr>
            <p:ph type="hdr" sz="quarter"/>
          </p:nvPr>
        </p:nvSpPr>
        <p:spPr/>
        <p:txBody>
          <a:bodyPr/>
          <a:lstStyle/>
          <a:p>
            <a:r>
              <a:rPr lang="en-US"/>
              <a:t>Class – The Book Of Revelation (21)</a:t>
            </a:r>
          </a:p>
        </p:txBody>
      </p:sp>
    </p:spTree>
    <p:extLst>
      <p:ext uri="{BB962C8B-B14F-4D97-AF65-F5344CB8AC3E}">
        <p14:creationId xmlns:p14="http://schemas.microsoft.com/office/powerpoint/2010/main" val="36354729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xfrm>
            <a:off x="1497013" y="1200150"/>
            <a:ext cx="4321175" cy="3240088"/>
          </a:xfrm>
          <a:ln/>
        </p:spPr>
      </p:sp>
      <p:sp>
        <p:nvSpPr>
          <p:cNvPr id="13315" name="Notes Placeholder 2"/>
          <p:cNvSpPr>
            <a:spLocks noGrp="1"/>
          </p:cNvSpPr>
          <p:nvPr>
            <p:ph type="body" idx="1"/>
          </p:nvPr>
        </p:nvSpPr>
        <p:spPr>
          <a:noFill/>
        </p:spPr>
        <p:txBody>
          <a:bodyPr/>
          <a:lstStyle/>
          <a:p>
            <a:r>
              <a:rPr lang="en-US" altLang="en-US">
                <a:solidFill>
                  <a:srgbClr val="000000"/>
                </a:solidFill>
              </a:rPr>
              <a:t>Credit given to Ed Bragwell for four points under section I of this sermon</a:t>
            </a:r>
            <a:r>
              <a:rPr lang="en-US" altLang="en-US" b="1"/>
              <a:t>.</a:t>
            </a:r>
            <a:endParaRPr lang="en-US" altLang="en-US">
              <a:solidFill>
                <a:srgbClr val="000000"/>
              </a:solidFill>
            </a:endParaRPr>
          </a:p>
        </p:txBody>
      </p:sp>
      <p:sp>
        <p:nvSpPr>
          <p:cNvPr id="13316" name="Slide Number Placeholder 3"/>
          <p:cNvSpPr>
            <a:spLocks noGrp="1"/>
          </p:cNvSpPr>
          <p:nvPr>
            <p:ph type="sldNum" sz="quarter" idx="5"/>
          </p:nvPr>
        </p:nvSpPr>
        <p:spPr>
          <a:noFill/>
        </p:spPr>
        <p:txBody>
          <a:bodyPr/>
          <a:lstStyle>
            <a:lvl1pPr>
              <a:defRPr sz="3000" b="1">
                <a:solidFill>
                  <a:schemeClr val="tx1"/>
                </a:solidFill>
                <a:latin typeface="Times New Roman" panose="02020603050405020304" pitchFamily="18" charset="0"/>
              </a:defRPr>
            </a:lvl1pPr>
            <a:lvl2pPr marL="785286" indent="-302033">
              <a:defRPr sz="3000" b="1">
                <a:solidFill>
                  <a:schemeClr val="tx1"/>
                </a:solidFill>
                <a:latin typeface="Times New Roman" panose="02020603050405020304" pitchFamily="18" charset="0"/>
              </a:defRPr>
            </a:lvl2pPr>
            <a:lvl3pPr marL="1208133" indent="-241626">
              <a:defRPr sz="3000" b="1">
                <a:solidFill>
                  <a:schemeClr val="tx1"/>
                </a:solidFill>
                <a:latin typeface="Times New Roman" panose="02020603050405020304" pitchFamily="18" charset="0"/>
              </a:defRPr>
            </a:lvl3pPr>
            <a:lvl4pPr marL="1691385" indent="-241626">
              <a:defRPr sz="3000" b="1">
                <a:solidFill>
                  <a:schemeClr val="tx1"/>
                </a:solidFill>
                <a:latin typeface="Times New Roman" panose="02020603050405020304" pitchFamily="18" charset="0"/>
              </a:defRPr>
            </a:lvl4pPr>
            <a:lvl5pPr marL="2174639" indent="-241626">
              <a:defRPr sz="3000" b="1">
                <a:solidFill>
                  <a:schemeClr val="tx1"/>
                </a:solidFill>
                <a:latin typeface="Times New Roman" panose="02020603050405020304" pitchFamily="18" charset="0"/>
              </a:defRPr>
            </a:lvl5pPr>
            <a:lvl6pPr marL="2657891" indent="-241626" eaLnBrk="0" fontAlgn="base" hangingPunct="0">
              <a:spcBef>
                <a:spcPct val="0"/>
              </a:spcBef>
              <a:spcAft>
                <a:spcPct val="0"/>
              </a:spcAft>
              <a:defRPr sz="3000" b="1">
                <a:solidFill>
                  <a:schemeClr val="tx1"/>
                </a:solidFill>
                <a:latin typeface="Times New Roman" panose="02020603050405020304" pitchFamily="18" charset="0"/>
              </a:defRPr>
            </a:lvl6pPr>
            <a:lvl7pPr marL="3141145" indent="-241626" eaLnBrk="0" fontAlgn="base" hangingPunct="0">
              <a:spcBef>
                <a:spcPct val="0"/>
              </a:spcBef>
              <a:spcAft>
                <a:spcPct val="0"/>
              </a:spcAft>
              <a:defRPr sz="3000" b="1">
                <a:solidFill>
                  <a:schemeClr val="tx1"/>
                </a:solidFill>
                <a:latin typeface="Times New Roman" panose="02020603050405020304" pitchFamily="18" charset="0"/>
              </a:defRPr>
            </a:lvl7pPr>
            <a:lvl8pPr marL="3624398" indent="-241626" eaLnBrk="0" fontAlgn="base" hangingPunct="0">
              <a:spcBef>
                <a:spcPct val="0"/>
              </a:spcBef>
              <a:spcAft>
                <a:spcPct val="0"/>
              </a:spcAft>
              <a:defRPr sz="3000" b="1">
                <a:solidFill>
                  <a:schemeClr val="tx1"/>
                </a:solidFill>
                <a:latin typeface="Times New Roman" panose="02020603050405020304" pitchFamily="18" charset="0"/>
              </a:defRPr>
            </a:lvl8pPr>
            <a:lvl9pPr marL="4107651" indent="-241626" eaLnBrk="0" fontAlgn="base" hangingPunct="0">
              <a:spcBef>
                <a:spcPct val="0"/>
              </a:spcBef>
              <a:spcAft>
                <a:spcPct val="0"/>
              </a:spcAft>
              <a:defRPr sz="3000" b="1">
                <a:solidFill>
                  <a:schemeClr val="tx1"/>
                </a:solidFill>
                <a:latin typeface="Times New Roman" panose="02020603050405020304" pitchFamily="18" charset="0"/>
              </a:defRPr>
            </a:lvl9pPr>
          </a:lstStyle>
          <a:p>
            <a:pPr defTabSz="966506" eaLnBrk="0" fontAlgn="base" hangingPunct="0">
              <a:spcBef>
                <a:spcPct val="0"/>
              </a:spcBef>
              <a:spcAft>
                <a:spcPct val="0"/>
              </a:spcAft>
            </a:pPr>
            <a:fld id="{AE440090-0F96-4753-8E2E-008E2031D6F4}" type="slidenum">
              <a:rPr lang="en-US" altLang="en-US" sz="1200" b="0">
                <a:solidFill>
                  <a:prstClr val="black"/>
                </a:solidFill>
              </a:rPr>
              <a:pPr defTabSz="966506" eaLnBrk="0" fontAlgn="base" hangingPunct="0">
                <a:spcBef>
                  <a:spcPct val="0"/>
                </a:spcBef>
                <a:spcAft>
                  <a:spcPct val="0"/>
                </a:spcAft>
              </a:pPr>
              <a:t>19</a:t>
            </a:fld>
            <a:endParaRPr lang="en-US" altLang="en-US" sz="1200" b="0">
              <a:solidFill>
                <a:prstClr val="black"/>
              </a:solidFill>
            </a:endParaRPr>
          </a:p>
        </p:txBody>
      </p:sp>
      <p:sp>
        <p:nvSpPr>
          <p:cNvPr id="2" name="Date Placeholder 1">
            <a:extLst>
              <a:ext uri="{FF2B5EF4-FFF2-40B4-BE49-F238E27FC236}">
                <a16:creationId xmlns:a16="http://schemas.microsoft.com/office/drawing/2014/main" id="{0961D1F0-1594-450F-BC9C-6C47DD57F12B}"/>
              </a:ext>
            </a:extLst>
          </p:cNvPr>
          <p:cNvSpPr>
            <a:spLocks noGrp="1"/>
          </p:cNvSpPr>
          <p:nvPr>
            <p:ph type="dt" idx="1"/>
          </p:nvPr>
        </p:nvSpPr>
        <p:spPr/>
        <p:txBody>
          <a:bodyPr/>
          <a:lstStyle/>
          <a:p>
            <a:r>
              <a:rPr lang="en-US"/>
              <a:t>7/19/2020 pm</a:t>
            </a:r>
          </a:p>
        </p:txBody>
      </p:sp>
      <p:sp>
        <p:nvSpPr>
          <p:cNvPr id="3" name="Footer Placeholder 2">
            <a:extLst>
              <a:ext uri="{FF2B5EF4-FFF2-40B4-BE49-F238E27FC236}">
                <a16:creationId xmlns:a16="http://schemas.microsoft.com/office/drawing/2014/main" id="{32DB7966-B8C6-4AA5-9BBD-3E8930B3A0D5}"/>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59DB3072-CEC5-4F5E-9CDC-C402D6F7F89B}"/>
              </a:ext>
            </a:extLst>
          </p:cNvPr>
          <p:cNvSpPr>
            <a:spLocks noGrp="1"/>
          </p:cNvSpPr>
          <p:nvPr>
            <p:ph type="hdr" sz="quarter"/>
          </p:nvPr>
        </p:nvSpPr>
        <p:spPr/>
        <p:txBody>
          <a:bodyPr/>
          <a:lstStyle/>
          <a:p>
            <a:r>
              <a:rPr lang="en-US"/>
              <a:t>Class – The Book Of Revelation (21)</a:t>
            </a:r>
          </a:p>
        </p:txBody>
      </p:sp>
    </p:spTree>
    <p:extLst>
      <p:ext uri="{BB962C8B-B14F-4D97-AF65-F5344CB8AC3E}">
        <p14:creationId xmlns:p14="http://schemas.microsoft.com/office/powerpoint/2010/main" val="36354729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xfrm>
            <a:off x="1497013" y="1200150"/>
            <a:ext cx="4321175" cy="3240088"/>
          </a:xfrm>
          <a:ln/>
        </p:spPr>
      </p:sp>
      <p:sp>
        <p:nvSpPr>
          <p:cNvPr id="13315" name="Notes Placeholder 2"/>
          <p:cNvSpPr>
            <a:spLocks noGrp="1"/>
          </p:cNvSpPr>
          <p:nvPr>
            <p:ph type="body" idx="1"/>
          </p:nvPr>
        </p:nvSpPr>
        <p:spPr>
          <a:noFill/>
        </p:spPr>
        <p:txBody>
          <a:bodyPr/>
          <a:lstStyle/>
          <a:p>
            <a:r>
              <a:rPr lang="en-US" altLang="en-US">
                <a:solidFill>
                  <a:srgbClr val="000000"/>
                </a:solidFill>
              </a:rPr>
              <a:t>Credit given to Ed Bragwell for four points under section I of this sermon</a:t>
            </a:r>
            <a:r>
              <a:rPr lang="en-US" altLang="en-US" b="1"/>
              <a:t>.</a:t>
            </a:r>
            <a:endParaRPr lang="en-US" altLang="en-US">
              <a:solidFill>
                <a:srgbClr val="000000"/>
              </a:solidFill>
            </a:endParaRPr>
          </a:p>
        </p:txBody>
      </p:sp>
      <p:sp>
        <p:nvSpPr>
          <p:cNvPr id="13316" name="Slide Number Placeholder 3"/>
          <p:cNvSpPr>
            <a:spLocks noGrp="1"/>
          </p:cNvSpPr>
          <p:nvPr>
            <p:ph type="sldNum" sz="quarter" idx="5"/>
          </p:nvPr>
        </p:nvSpPr>
        <p:spPr>
          <a:noFill/>
        </p:spPr>
        <p:txBody>
          <a:bodyPr/>
          <a:lstStyle>
            <a:lvl1pPr>
              <a:defRPr sz="3000" b="1">
                <a:solidFill>
                  <a:schemeClr val="tx1"/>
                </a:solidFill>
                <a:latin typeface="Times New Roman" panose="02020603050405020304" pitchFamily="18" charset="0"/>
              </a:defRPr>
            </a:lvl1pPr>
            <a:lvl2pPr marL="785286" indent="-302033">
              <a:defRPr sz="3000" b="1">
                <a:solidFill>
                  <a:schemeClr val="tx1"/>
                </a:solidFill>
                <a:latin typeface="Times New Roman" panose="02020603050405020304" pitchFamily="18" charset="0"/>
              </a:defRPr>
            </a:lvl2pPr>
            <a:lvl3pPr marL="1208133" indent="-241626">
              <a:defRPr sz="3000" b="1">
                <a:solidFill>
                  <a:schemeClr val="tx1"/>
                </a:solidFill>
                <a:latin typeface="Times New Roman" panose="02020603050405020304" pitchFamily="18" charset="0"/>
              </a:defRPr>
            </a:lvl3pPr>
            <a:lvl4pPr marL="1691385" indent="-241626">
              <a:defRPr sz="3000" b="1">
                <a:solidFill>
                  <a:schemeClr val="tx1"/>
                </a:solidFill>
                <a:latin typeface="Times New Roman" panose="02020603050405020304" pitchFamily="18" charset="0"/>
              </a:defRPr>
            </a:lvl4pPr>
            <a:lvl5pPr marL="2174639" indent="-241626">
              <a:defRPr sz="3000" b="1">
                <a:solidFill>
                  <a:schemeClr val="tx1"/>
                </a:solidFill>
                <a:latin typeface="Times New Roman" panose="02020603050405020304" pitchFamily="18" charset="0"/>
              </a:defRPr>
            </a:lvl5pPr>
            <a:lvl6pPr marL="2657891" indent="-241626" eaLnBrk="0" fontAlgn="base" hangingPunct="0">
              <a:spcBef>
                <a:spcPct val="0"/>
              </a:spcBef>
              <a:spcAft>
                <a:spcPct val="0"/>
              </a:spcAft>
              <a:defRPr sz="3000" b="1">
                <a:solidFill>
                  <a:schemeClr val="tx1"/>
                </a:solidFill>
                <a:latin typeface="Times New Roman" panose="02020603050405020304" pitchFamily="18" charset="0"/>
              </a:defRPr>
            </a:lvl6pPr>
            <a:lvl7pPr marL="3141145" indent="-241626" eaLnBrk="0" fontAlgn="base" hangingPunct="0">
              <a:spcBef>
                <a:spcPct val="0"/>
              </a:spcBef>
              <a:spcAft>
                <a:spcPct val="0"/>
              </a:spcAft>
              <a:defRPr sz="3000" b="1">
                <a:solidFill>
                  <a:schemeClr val="tx1"/>
                </a:solidFill>
                <a:latin typeface="Times New Roman" panose="02020603050405020304" pitchFamily="18" charset="0"/>
              </a:defRPr>
            </a:lvl7pPr>
            <a:lvl8pPr marL="3624398" indent="-241626" eaLnBrk="0" fontAlgn="base" hangingPunct="0">
              <a:spcBef>
                <a:spcPct val="0"/>
              </a:spcBef>
              <a:spcAft>
                <a:spcPct val="0"/>
              </a:spcAft>
              <a:defRPr sz="3000" b="1">
                <a:solidFill>
                  <a:schemeClr val="tx1"/>
                </a:solidFill>
                <a:latin typeface="Times New Roman" panose="02020603050405020304" pitchFamily="18" charset="0"/>
              </a:defRPr>
            </a:lvl8pPr>
            <a:lvl9pPr marL="4107651" indent="-241626" eaLnBrk="0" fontAlgn="base" hangingPunct="0">
              <a:spcBef>
                <a:spcPct val="0"/>
              </a:spcBef>
              <a:spcAft>
                <a:spcPct val="0"/>
              </a:spcAft>
              <a:defRPr sz="3000" b="1">
                <a:solidFill>
                  <a:schemeClr val="tx1"/>
                </a:solidFill>
                <a:latin typeface="Times New Roman" panose="02020603050405020304" pitchFamily="18" charset="0"/>
              </a:defRPr>
            </a:lvl9pPr>
          </a:lstStyle>
          <a:p>
            <a:pPr defTabSz="966506" eaLnBrk="0" fontAlgn="base" hangingPunct="0">
              <a:spcBef>
                <a:spcPct val="0"/>
              </a:spcBef>
              <a:spcAft>
                <a:spcPct val="0"/>
              </a:spcAft>
            </a:pPr>
            <a:fld id="{AE440090-0F96-4753-8E2E-008E2031D6F4}" type="slidenum">
              <a:rPr lang="en-US" altLang="en-US" sz="1200" b="0">
                <a:solidFill>
                  <a:prstClr val="black"/>
                </a:solidFill>
              </a:rPr>
              <a:pPr defTabSz="966506" eaLnBrk="0" fontAlgn="base" hangingPunct="0">
                <a:spcBef>
                  <a:spcPct val="0"/>
                </a:spcBef>
                <a:spcAft>
                  <a:spcPct val="0"/>
                </a:spcAft>
              </a:pPr>
              <a:t>20</a:t>
            </a:fld>
            <a:endParaRPr lang="en-US" altLang="en-US" sz="1200" b="0">
              <a:solidFill>
                <a:prstClr val="black"/>
              </a:solidFill>
            </a:endParaRPr>
          </a:p>
        </p:txBody>
      </p:sp>
      <p:sp>
        <p:nvSpPr>
          <p:cNvPr id="2" name="Date Placeholder 1">
            <a:extLst>
              <a:ext uri="{FF2B5EF4-FFF2-40B4-BE49-F238E27FC236}">
                <a16:creationId xmlns:a16="http://schemas.microsoft.com/office/drawing/2014/main" id="{3607325F-B961-4310-8E43-D8FE86384EC3}"/>
              </a:ext>
            </a:extLst>
          </p:cNvPr>
          <p:cNvSpPr>
            <a:spLocks noGrp="1"/>
          </p:cNvSpPr>
          <p:nvPr>
            <p:ph type="dt" idx="1"/>
          </p:nvPr>
        </p:nvSpPr>
        <p:spPr/>
        <p:txBody>
          <a:bodyPr/>
          <a:lstStyle/>
          <a:p>
            <a:r>
              <a:rPr lang="en-US"/>
              <a:t>7/19/2020 pm</a:t>
            </a:r>
          </a:p>
        </p:txBody>
      </p:sp>
      <p:sp>
        <p:nvSpPr>
          <p:cNvPr id="3" name="Footer Placeholder 2">
            <a:extLst>
              <a:ext uri="{FF2B5EF4-FFF2-40B4-BE49-F238E27FC236}">
                <a16:creationId xmlns:a16="http://schemas.microsoft.com/office/drawing/2014/main" id="{26B86CCF-C16C-46F4-BF92-38E7A7D85F11}"/>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E8AE669E-18B5-4F18-B9E8-7983749E1ACD}"/>
              </a:ext>
            </a:extLst>
          </p:cNvPr>
          <p:cNvSpPr>
            <a:spLocks noGrp="1"/>
          </p:cNvSpPr>
          <p:nvPr>
            <p:ph type="hdr" sz="quarter"/>
          </p:nvPr>
        </p:nvSpPr>
        <p:spPr/>
        <p:txBody>
          <a:bodyPr/>
          <a:lstStyle/>
          <a:p>
            <a:r>
              <a:rPr lang="en-US"/>
              <a:t>Class – The Book Of Revelation (21)</a:t>
            </a:r>
          </a:p>
        </p:txBody>
      </p:sp>
    </p:spTree>
    <p:extLst>
      <p:ext uri="{BB962C8B-B14F-4D97-AF65-F5344CB8AC3E}">
        <p14:creationId xmlns:p14="http://schemas.microsoft.com/office/powerpoint/2010/main" val="3635472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369624485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35580595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20703276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7445592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20311116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13572176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81699755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259072888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337352631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281488674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39000987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313924995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105279083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112900266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17424396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41452058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118262053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33225085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332281938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82623752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06764657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1574794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179564369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66755353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05854137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33027165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706263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43480194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38385277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375671344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201263263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95121381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420289110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237375338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176381442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15477320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19449312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21116880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00682666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51813731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26341869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91139716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91973250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71835693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340717637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35425579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102047163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32668016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246005583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211653952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37261140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1.png"/><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slideLayout" Target="../slideLayouts/slideLayout47.xml"/><Relationship Id="rId18" Type="http://schemas.openxmlformats.org/officeDocument/2006/relationships/theme" Target="../theme/theme3.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17" Type="http://schemas.openxmlformats.org/officeDocument/2006/relationships/slideLayout" Target="../slideLayouts/slideLayout51.xml"/><Relationship Id="rId2" Type="http://schemas.openxmlformats.org/officeDocument/2006/relationships/slideLayout" Target="../slideLayouts/slideLayout36.xml"/><Relationship Id="rId16" Type="http://schemas.openxmlformats.org/officeDocument/2006/relationships/slideLayout" Target="../slideLayouts/slideLayout50.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5" Type="http://schemas.openxmlformats.org/officeDocument/2006/relationships/slideLayout" Target="../slideLayouts/slideLayout49.xml"/><Relationship Id="rId10" Type="http://schemas.openxmlformats.org/officeDocument/2006/relationships/slideLayout" Target="../slideLayouts/slideLayout44.xml"/><Relationship Id="rId19" Type="http://schemas.openxmlformats.org/officeDocument/2006/relationships/image" Target="../media/image1.png"/><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endParaRPr lang="en-US" sz="1200" dirty="0">
              <a:solidFill>
                <a:prstClr val="black">
                  <a:tint val="75000"/>
                </a:prstClr>
              </a:solidFill>
              <a:latin typeface="Calibri"/>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endParaRPr lang="en-US" sz="1200" dirty="0">
              <a:solidFill>
                <a:prstClr val="black">
                  <a:tint val="75000"/>
                </a:prstClr>
              </a:solidFill>
              <a:latin typeface="Calibri"/>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fld id="{282FA3C6-7C60-430F-B028-42B5104B86BE}" type="slidenum">
              <a:rPr lang="en-US" sz="1200" smtClean="0">
                <a:solidFill>
                  <a:prstClr val="black">
                    <a:tint val="75000"/>
                  </a:prstClr>
                </a:solidFill>
                <a:latin typeface="Calibri"/>
              </a:rPr>
              <a:pPr>
                <a:defRPr/>
              </a:pPr>
              <a:t>‹#›</a:t>
            </a:fld>
            <a:endParaRPr lang="en-US" sz="1200" dirty="0">
              <a:solidFill>
                <a:prstClr val="black">
                  <a:tint val="75000"/>
                </a:prstClr>
              </a:solidFill>
              <a:latin typeface="Calibri"/>
            </a:endParaRPr>
          </a:p>
        </p:txBody>
      </p:sp>
    </p:spTree>
    <p:extLst>
      <p:ext uri="{BB962C8B-B14F-4D97-AF65-F5344CB8AC3E}">
        <p14:creationId xmlns:p14="http://schemas.microsoft.com/office/powerpoint/2010/main" val="268871561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845475378"/>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fontAlgn="base">
              <a:spcBef>
                <a:spcPct val="0"/>
              </a:spcBef>
              <a:spcAft>
                <a:spcPct val="0"/>
              </a:spcAft>
            </a:pPr>
            <a:fld id="{114E1C30-FBAE-4A11-A2F4-BC1000893AEE}" type="datetime2">
              <a:rPr lang="en-US" smtClean="0">
                <a:solidFill>
                  <a:prstClr val="black"/>
                </a:solidFill>
                <a:latin typeface="Arial" charset="0"/>
              </a:rPr>
              <a:pPr fontAlgn="base">
                <a:spcBef>
                  <a:spcPct val="0"/>
                </a:spcBef>
                <a:spcAft>
                  <a:spcPct val="0"/>
                </a:spcAft>
              </a:pPr>
              <a:t>Sunday, July 19, 2020</a:t>
            </a:fld>
            <a:endParaRPr lang="en-US">
              <a:solidFill>
                <a:prstClr val="black"/>
              </a:solidFill>
              <a:latin typeface="Arial" charset="0"/>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lgn="ctr" fontAlgn="base">
              <a:spcBef>
                <a:spcPct val="0"/>
              </a:spcBef>
              <a:spcAft>
                <a:spcPct val="0"/>
              </a:spcAft>
            </a:pPr>
            <a:endParaRPr lang="en-US">
              <a:solidFill>
                <a:prstClr val="black"/>
              </a:solidFill>
              <a:latin typeface="Arial" charset="0"/>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fontAlgn="base">
              <a:spcBef>
                <a:spcPct val="0"/>
              </a:spcBef>
              <a:spcAft>
                <a:spcPct val="0"/>
              </a:spcAft>
            </a:pPr>
            <a:fld id="{2B993406-65C4-4D22-BD95-804FD5C566B8}" type="slidenum">
              <a:rPr lang="en-US" smtClean="0">
                <a:solidFill>
                  <a:prstClr val="black"/>
                </a:solidFill>
                <a:latin typeface="Arial" charset="0"/>
              </a:rPr>
              <a:pPr fontAlgn="base">
                <a:spcBef>
                  <a:spcPct val="0"/>
                </a:spcBef>
                <a:spcAft>
                  <a:spcPct val="0"/>
                </a:spcAft>
              </a:pPr>
              <a:t>‹#›</a:t>
            </a:fld>
            <a:endParaRPr lang="en-US">
              <a:solidFill>
                <a:prstClr val="black"/>
              </a:solidFill>
              <a:latin typeface="Arial" charset="0"/>
            </a:endParaRPr>
          </a:p>
        </p:txBody>
      </p:sp>
    </p:spTree>
    <p:extLst>
      <p:ext uri="{BB962C8B-B14F-4D97-AF65-F5344CB8AC3E}">
        <p14:creationId xmlns:p14="http://schemas.microsoft.com/office/powerpoint/2010/main" val="4264918986"/>
      </p:ext>
    </p:extLst>
  </p:cSld>
  <p:clrMap bg1="dk1" tx1="lt1" bg2="dk2" tx2="lt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July 19, 2020</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9286365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9" name="Text Box 5"/>
          <p:cNvSpPr txBox="1">
            <a:spLocks noChangeArrowheads="1"/>
          </p:cNvSpPr>
          <p:nvPr/>
        </p:nvSpPr>
        <p:spPr bwMode="auto">
          <a:xfrm>
            <a:off x="314325" y="742950"/>
            <a:ext cx="8401051" cy="6001643"/>
          </a:xfrm>
          <a:prstGeom prst="rect">
            <a:avLst/>
          </a:prstGeom>
          <a:noFill/>
          <a:ln w="28575">
            <a:noFill/>
            <a:miter lim="800000"/>
            <a:headEnd/>
            <a:tailEnd/>
          </a:ln>
          <a:effectLst/>
        </p:spPr>
        <p:txBody>
          <a:bodyPr wrap="square">
            <a:spAutoFit/>
          </a:bodyPr>
          <a:lstStyle>
            <a:lvl1pPr>
              <a:tabLst>
                <a:tab pos="228600" algn="l"/>
              </a:tabLst>
              <a:defRPr sz="2400">
                <a:solidFill>
                  <a:schemeClr val="tx1"/>
                </a:solidFill>
                <a:latin typeface="Times New Roman" panose="02020603050405020304" pitchFamily="18" charset="0"/>
              </a:defRPr>
            </a:lvl1pPr>
            <a:lvl2pPr>
              <a:tabLst>
                <a:tab pos="228600" algn="l"/>
              </a:tabLst>
              <a:defRPr sz="2400">
                <a:solidFill>
                  <a:schemeClr val="tx1"/>
                </a:solidFill>
                <a:latin typeface="Times New Roman" panose="02020603050405020304" pitchFamily="18" charset="0"/>
              </a:defRPr>
            </a:lvl2pPr>
            <a:lvl3pPr>
              <a:tabLst>
                <a:tab pos="228600" algn="l"/>
              </a:tabLst>
              <a:defRPr sz="2400">
                <a:solidFill>
                  <a:schemeClr val="tx1"/>
                </a:solidFill>
                <a:latin typeface="Times New Roman" panose="02020603050405020304" pitchFamily="18" charset="0"/>
              </a:defRPr>
            </a:lvl3pPr>
            <a:lvl4pPr>
              <a:tabLst>
                <a:tab pos="228600" algn="l"/>
              </a:tabLst>
              <a:defRPr sz="2400">
                <a:solidFill>
                  <a:schemeClr val="tx1"/>
                </a:solidFill>
                <a:latin typeface="Times New Roman" panose="02020603050405020304" pitchFamily="18" charset="0"/>
              </a:defRPr>
            </a:lvl4pPr>
            <a:lvl5pPr>
              <a:tabLst>
                <a:tab pos="228600"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tab pos="228600" algn="l"/>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Sardis was a city confident of its security. </a:t>
            </a:r>
          </a:p>
          <a:p>
            <a:pPr marL="0" marR="0" lvl="0" indent="0" algn="l" defTabSz="457200" rtl="0" eaLnBrk="1" fontAlgn="auto" latinLnBrk="0" hangingPunct="1">
              <a:lnSpc>
                <a:spcPct val="100000"/>
              </a:lnSpc>
              <a:spcBef>
                <a:spcPts val="0"/>
              </a:spcBef>
              <a:spcAft>
                <a:spcPts val="0"/>
              </a:spcAft>
              <a:buClrTx/>
              <a:buSzTx/>
              <a:buFontTx/>
              <a:buNone/>
              <a:tabLst>
                <a:tab pos="228600" algn="l"/>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Greek historian Herodotus gave an account of how the Persian king, Cyrus, captured Sardis in 549 B.C. (</a:t>
            </a:r>
            <a:r>
              <a:rPr kumimoji="0" lang="en-US" sz="24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Herodotus 1.84)</a:t>
            </a: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He offered a reward to his troops to any man who found a way to penetrate what seemed to be an unscalable mountain. One of his men observed that a Lydian soldier on the rampart above accidentally dropped his helmet down the mountainside. The Lydian soldier carefully picked his way down through a narrow crevice to recover his helmet and climbed back again. That night the observant Persian soldier led a band of men up the cliffs by the way he had meticulously marked in his memory. They found the battlements completely unguarded because the Lydian king never thought anyone could find a way up the side of the steep cliffs. Sardis felt completely safe and secure, but that night the city fell to the enemy.” (Harkrider, pager 130)</a:t>
            </a:r>
          </a:p>
        </p:txBody>
      </p:sp>
      <p:sp>
        <p:nvSpPr>
          <p:cNvPr id="5" name="Rectangle 4"/>
          <p:cNvSpPr/>
          <p:nvPr/>
        </p:nvSpPr>
        <p:spPr bwMode="auto">
          <a:xfrm>
            <a:off x="0" y="0"/>
            <a:ext cx="9144000" cy="381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3:1-6</a:t>
            </a:r>
          </a:p>
        </p:txBody>
      </p:sp>
      <p:sp>
        <p:nvSpPr>
          <p:cNvPr id="2" name="Slide Number Placeholder 1">
            <a:extLst>
              <a:ext uri="{FF2B5EF4-FFF2-40B4-BE49-F238E27FC236}">
                <a16:creationId xmlns:a16="http://schemas.microsoft.com/office/drawing/2014/main" id="{2D30998A-3307-409F-B0F0-28F79116FC8F}"/>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altLang="en-US" sz="900" b="1" i="0" u="none" strike="noStrike" kern="1200" cap="none" spc="0" normalizeH="0" baseline="0" noProof="0" dirty="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58411053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8069"/>
                                        </p:tgtEl>
                                        <p:attrNameLst>
                                          <p:attrName>style.visibility</p:attrName>
                                        </p:attrNameLst>
                                      </p:cBhvr>
                                      <p:to>
                                        <p:strVal val="visible"/>
                                      </p:to>
                                    </p:set>
                                    <p:animEffect transition="in" filter="fade">
                                      <p:cBhvr>
                                        <p:cTn id="7" dur="1000"/>
                                        <p:tgtEl>
                                          <p:spTgt spid="88069"/>
                                        </p:tgtEl>
                                      </p:cBhvr>
                                    </p:animEffect>
                                    <p:anim calcmode="lin" valueType="num">
                                      <p:cBhvr>
                                        <p:cTn id="8" dur="1000" fill="hold"/>
                                        <p:tgtEl>
                                          <p:spTgt spid="88069"/>
                                        </p:tgtEl>
                                        <p:attrNameLst>
                                          <p:attrName>ppt_x</p:attrName>
                                        </p:attrNameLst>
                                      </p:cBhvr>
                                      <p:tavLst>
                                        <p:tav tm="0">
                                          <p:val>
                                            <p:strVal val="#ppt_x"/>
                                          </p:val>
                                        </p:tav>
                                        <p:tav tm="100000">
                                          <p:val>
                                            <p:strVal val="#ppt_x"/>
                                          </p:val>
                                        </p:tav>
                                      </p:tavLst>
                                    </p:anim>
                                    <p:anim calcmode="lin" valueType="num">
                                      <p:cBhvr>
                                        <p:cTn id="9" dur="1000" fill="hold"/>
                                        <p:tgtEl>
                                          <p:spTgt spid="8806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2171700" y="3308838"/>
            <a:ext cx="1219200" cy="27256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893883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28650" y="677042"/>
            <a:ext cx="7886700" cy="701731"/>
          </a:xfrm>
        </p:spPr>
        <p:txBody>
          <a:bodyPr>
            <a:spAutoFit/>
          </a:bodyPr>
          <a:lstStyle/>
          <a:p>
            <a:r>
              <a:rPr lang="en-US" b="1" cap="small" dirty="0">
                <a:solidFill>
                  <a:schemeClr val="tx1"/>
                </a:solidFill>
                <a:latin typeface="Arial" panose="020B0604020202020204" pitchFamily="34" charset="0"/>
                <a:cs typeface="Arial" panose="020B0604020202020204" pitchFamily="34" charset="0"/>
              </a:rPr>
              <a:t>Author Described</a:t>
            </a:r>
          </a:p>
        </p:txBody>
      </p:sp>
      <p:sp>
        <p:nvSpPr>
          <p:cNvPr id="4099" name="Rectangle 3"/>
          <p:cNvSpPr>
            <a:spLocks noGrp="1" noChangeArrowheads="1"/>
          </p:cNvSpPr>
          <p:nvPr>
            <p:ph type="body" idx="1"/>
          </p:nvPr>
        </p:nvSpPr>
        <p:spPr>
          <a:xfrm>
            <a:off x="113122" y="1981200"/>
            <a:ext cx="8917757" cy="3877985"/>
          </a:xfrm>
        </p:spPr>
        <p:txBody>
          <a:bodyPr wrap="square">
            <a:spAutoFit/>
          </a:bodyPr>
          <a:lstStyle/>
          <a:p>
            <a:pPr>
              <a:lnSpc>
                <a:spcPct val="90000"/>
              </a:lnSpc>
            </a:pPr>
            <a:r>
              <a:rPr lang="en-US" sz="3600" dirty="0">
                <a:solidFill>
                  <a:schemeClr val="tx1"/>
                </a:solidFill>
                <a:latin typeface="Arial" panose="020B0604020202020204" pitchFamily="34" charset="0"/>
                <a:cs typeface="Arial" panose="020B0604020202020204" pitchFamily="34" charset="0"/>
              </a:rPr>
              <a:t>“</a:t>
            </a:r>
            <a:r>
              <a:rPr lang="en-US" sz="3600" b="1" dirty="0">
                <a:solidFill>
                  <a:schemeClr val="tx1"/>
                </a:solidFill>
                <a:latin typeface="Arial" panose="020B0604020202020204" pitchFamily="34" charset="0"/>
                <a:cs typeface="Arial" panose="020B0604020202020204" pitchFamily="34" charset="0"/>
              </a:rPr>
              <a:t>Seven spirits of God</a:t>
            </a:r>
            <a:r>
              <a:rPr lang="en-US" sz="3600" dirty="0">
                <a:solidFill>
                  <a:schemeClr val="tx1"/>
                </a:solidFill>
                <a:latin typeface="Arial" panose="020B0604020202020204" pitchFamily="34" charset="0"/>
                <a:cs typeface="Arial" panose="020B0604020202020204" pitchFamily="34" charset="0"/>
              </a:rPr>
              <a:t>.” </a:t>
            </a:r>
            <a:r>
              <a:rPr lang="en-US" sz="3600" b="1" dirty="0">
                <a:solidFill>
                  <a:schemeClr val="tx1"/>
                </a:solidFill>
                <a:latin typeface="Arial" panose="020B0604020202020204" pitchFamily="34" charset="0"/>
                <a:cs typeface="Arial" panose="020B0604020202020204" pitchFamily="34" charset="0"/>
              </a:rPr>
              <a:t>(cf. 1:4)</a:t>
            </a:r>
          </a:p>
          <a:p>
            <a:pPr>
              <a:lnSpc>
                <a:spcPct val="90000"/>
              </a:lnSpc>
            </a:pPr>
            <a:r>
              <a:rPr lang="en-US" sz="3600" dirty="0">
                <a:solidFill>
                  <a:schemeClr val="tx1"/>
                </a:solidFill>
                <a:latin typeface="Arial" panose="020B0604020202020204" pitchFamily="34" charset="0"/>
                <a:cs typeface="Arial" panose="020B0604020202020204" pitchFamily="34" charset="0"/>
              </a:rPr>
              <a:t>“</a:t>
            </a:r>
            <a:r>
              <a:rPr lang="en-US" sz="3600" b="1" dirty="0">
                <a:solidFill>
                  <a:schemeClr val="tx1"/>
                </a:solidFill>
                <a:latin typeface="Arial" panose="020B0604020202020204" pitchFamily="34" charset="0"/>
                <a:cs typeface="Arial" panose="020B0604020202020204" pitchFamily="34" charset="0"/>
              </a:rPr>
              <a:t>Seven stars</a:t>
            </a:r>
            <a:r>
              <a:rPr lang="en-US" sz="3600" dirty="0">
                <a:solidFill>
                  <a:schemeClr val="tx1"/>
                </a:solidFill>
                <a:latin typeface="Arial" panose="020B0604020202020204" pitchFamily="34" charset="0"/>
                <a:cs typeface="Arial" panose="020B0604020202020204" pitchFamily="34" charset="0"/>
              </a:rPr>
              <a:t>.” </a:t>
            </a:r>
            <a:r>
              <a:rPr lang="en-US" sz="3600" b="1" dirty="0">
                <a:solidFill>
                  <a:schemeClr val="tx1"/>
                </a:solidFill>
                <a:latin typeface="Arial" panose="020B0604020202020204" pitchFamily="34" charset="0"/>
                <a:cs typeface="Arial" panose="020B0604020202020204" pitchFamily="34" charset="0"/>
              </a:rPr>
              <a:t>(1:16, 20)</a:t>
            </a:r>
          </a:p>
          <a:p>
            <a:pPr lvl="1">
              <a:lnSpc>
                <a:spcPct val="90000"/>
              </a:lnSpc>
            </a:pPr>
            <a:r>
              <a:rPr lang="en-US" sz="3200" b="1" dirty="0">
                <a:solidFill>
                  <a:schemeClr val="tx1"/>
                </a:solidFill>
                <a:latin typeface="Arial" panose="020B0604020202020204" pitchFamily="34" charset="0"/>
                <a:cs typeface="Arial" panose="020B0604020202020204" pitchFamily="34" charset="0"/>
              </a:rPr>
              <a:t>Revelation 3:1</a:t>
            </a:r>
          </a:p>
          <a:p>
            <a:pPr>
              <a:lnSpc>
                <a:spcPct val="90000"/>
              </a:lnSpc>
            </a:pPr>
            <a:r>
              <a:rPr lang="en-US" sz="3600" b="1" dirty="0">
                <a:solidFill>
                  <a:schemeClr val="tx1"/>
                </a:solidFill>
                <a:latin typeface="Arial" panose="020B0604020202020204" pitchFamily="34" charset="0"/>
                <a:cs typeface="Arial" panose="020B0604020202020204" pitchFamily="34" charset="0"/>
              </a:rPr>
              <a:t>Spirit in</a:t>
            </a:r>
            <a:r>
              <a:rPr lang="en-US" sz="3600" dirty="0">
                <a:solidFill>
                  <a:schemeClr val="tx1"/>
                </a:solidFill>
                <a:latin typeface="Arial" panose="020B0604020202020204" pitchFamily="34" charset="0"/>
                <a:cs typeface="Arial" panose="020B0604020202020204" pitchFamily="34" charset="0"/>
              </a:rPr>
              <a:t> “</a:t>
            </a:r>
            <a:r>
              <a:rPr lang="en-US" sz="3600" b="1" u="sng" dirty="0">
                <a:solidFill>
                  <a:schemeClr val="tx1"/>
                </a:solidFill>
                <a:latin typeface="Arial" panose="020B0604020202020204" pitchFamily="34" charset="0"/>
                <a:cs typeface="Arial" panose="020B0604020202020204" pitchFamily="34" charset="0"/>
              </a:rPr>
              <a:t>full measure</a:t>
            </a:r>
            <a:r>
              <a:rPr lang="en-US" sz="3600" dirty="0">
                <a:solidFill>
                  <a:schemeClr val="tx1"/>
                </a:solidFill>
                <a:latin typeface="Arial" panose="020B0604020202020204" pitchFamily="34" charset="0"/>
                <a:cs typeface="Arial" panose="020B0604020202020204" pitchFamily="34" charset="0"/>
              </a:rPr>
              <a:t>”</a:t>
            </a:r>
          </a:p>
          <a:p>
            <a:pPr lvl="1">
              <a:lnSpc>
                <a:spcPct val="90000"/>
              </a:lnSpc>
            </a:pPr>
            <a:r>
              <a:rPr lang="en-US" sz="3200" b="1" dirty="0">
                <a:solidFill>
                  <a:schemeClr val="tx1"/>
                </a:solidFill>
                <a:latin typeface="Arial" panose="020B0604020202020204" pitchFamily="34" charset="0"/>
                <a:cs typeface="Arial" panose="020B0604020202020204" pitchFamily="34" charset="0"/>
              </a:rPr>
              <a:t>John 3:34</a:t>
            </a:r>
          </a:p>
          <a:p>
            <a:pPr lvl="1">
              <a:lnSpc>
                <a:spcPct val="90000"/>
              </a:lnSpc>
            </a:pPr>
            <a:r>
              <a:rPr lang="en-US" sz="3200" b="1" dirty="0">
                <a:solidFill>
                  <a:schemeClr val="tx1"/>
                </a:solidFill>
                <a:latin typeface="Arial" panose="020B0604020202020204" pitchFamily="34" charset="0"/>
                <a:cs typeface="Arial" panose="020B0604020202020204" pitchFamily="34" charset="0"/>
              </a:rPr>
              <a:t>Colossians 2:9</a:t>
            </a:r>
          </a:p>
          <a:p>
            <a:pPr>
              <a:lnSpc>
                <a:spcPct val="90000"/>
              </a:lnSpc>
            </a:pPr>
            <a:r>
              <a:rPr lang="en-US" sz="3600" b="1" dirty="0">
                <a:solidFill>
                  <a:schemeClr val="tx1"/>
                </a:solidFill>
                <a:latin typeface="Arial" panose="020B0604020202020204" pitchFamily="34" charset="0"/>
                <a:cs typeface="Arial" panose="020B0604020202020204" pitchFamily="34" charset="0"/>
              </a:rPr>
              <a:t>Had </a:t>
            </a:r>
            <a:r>
              <a:rPr lang="en-US" sz="3600" b="1" u="sng" dirty="0">
                <a:solidFill>
                  <a:schemeClr val="tx1"/>
                </a:solidFill>
                <a:latin typeface="Arial" panose="020B0604020202020204" pitchFamily="34" charset="0"/>
                <a:cs typeface="Arial" panose="020B0604020202020204" pitchFamily="34" charset="0"/>
              </a:rPr>
              <a:t>perfect insight</a:t>
            </a:r>
            <a:r>
              <a:rPr lang="en-US" sz="3600" b="1" dirty="0">
                <a:solidFill>
                  <a:schemeClr val="tx1"/>
                </a:solidFill>
                <a:latin typeface="Arial" panose="020B0604020202020204" pitchFamily="34" charset="0"/>
                <a:cs typeface="Arial" panose="020B0604020202020204" pitchFamily="34" charset="0"/>
              </a:rPr>
              <a:t> into their problems.</a:t>
            </a:r>
          </a:p>
        </p:txBody>
      </p:sp>
    </p:spTree>
    <p:extLst>
      <p:ext uri="{BB962C8B-B14F-4D97-AF65-F5344CB8AC3E}">
        <p14:creationId xmlns:p14="http://schemas.microsoft.com/office/powerpoint/2010/main" val="360112120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p:cTn id="7" dur="500" fill="hold"/>
                                        <p:tgtEl>
                                          <p:spTgt spid="409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099">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4099">
                                            <p:txEl>
                                              <p:pRg st="0" end="0"/>
                                            </p:txEl>
                                          </p:spTgt>
                                        </p:tgtEl>
                                        <p:attrNameLst>
                                          <p:attrName>ppt_x</p:attrName>
                                        </p:attrNameLst>
                                      </p:cBhvr>
                                      <p:tavLst>
                                        <p:tav tm="0">
                                          <p:val>
                                            <p:fltVal val="0.5"/>
                                          </p:val>
                                        </p:tav>
                                        <p:tav tm="100000">
                                          <p:val>
                                            <p:strVal val="#ppt_x"/>
                                          </p:val>
                                        </p:tav>
                                      </p:tavLst>
                                    </p:anim>
                                    <p:anim calcmode="lin" valueType="num">
                                      <p:cBhvr>
                                        <p:cTn id="10" dur="500" fill="hold"/>
                                        <p:tgtEl>
                                          <p:spTgt spid="4099">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4099">
                                            <p:txEl>
                                              <p:pRg st="1" end="1"/>
                                            </p:txEl>
                                          </p:spTgt>
                                        </p:tgtEl>
                                        <p:attrNameLst>
                                          <p:attrName>style.visibility</p:attrName>
                                        </p:attrNameLst>
                                      </p:cBhvr>
                                      <p:to>
                                        <p:strVal val="visible"/>
                                      </p:to>
                                    </p:set>
                                    <p:anim calcmode="lin" valueType="num">
                                      <p:cBhvr>
                                        <p:cTn id="15" dur="500" fill="hold"/>
                                        <p:tgtEl>
                                          <p:spTgt spid="4099">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4099">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4099">
                                            <p:txEl>
                                              <p:pRg st="1" end="1"/>
                                            </p:txEl>
                                          </p:spTgt>
                                        </p:tgtEl>
                                        <p:attrNameLst>
                                          <p:attrName>ppt_x</p:attrName>
                                        </p:attrNameLst>
                                      </p:cBhvr>
                                      <p:tavLst>
                                        <p:tav tm="0">
                                          <p:val>
                                            <p:fltVal val="0.5"/>
                                          </p:val>
                                        </p:tav>
                                        <p:tav tm="100000">
                                          <p:val>
                                            <p:strVal val="#ppt_x"/>
                                          </p:val>
                                        </p:tav>
                                      </p:tavLst>
                                    </p:anim>
                                    <p:anim calcmode="lin" valueType="num">
                                      <p:cBhvr>
                                        <p:cTn id="18" dur="500" fill="hold"/>
                                        <p:tgtEl>
                                          <p:spTgt spid="4099">
                                            <p:txEl>
                                              <p:pRg st="1" end="1"/>
                                            </p:txEl>
                                          </p:spTgt>
                                        </p:tgtEl>
                                        <p:attrNameLst>
                                          <p:attrName>ppt_y</p:attrName>
                                        </p:attrNameLst>
                                      </p:cBhvr>
                                      <p:tavLst>
                                        <p:tav tm="0">
                                          <p:val>
                                            <p:fltVal val="0.5"/>
                                          </p:val>
                                        </p:tav>
                                        <p:tav tm="100000">
                                          <p:val>
                                            <p:strVal val="#ppt_y"/>
                                          </p:val>
                                        </p:tav>
                                      </p:tavLst>
                                    </p:anim>
                                  </p:childTnLst>
                                </p:cTn>
                              </p:par>
                              <p:par>
                                <p:cTn id="19" presetID="23" presetClass="entr" presetSubtype="528" fill="hold" grpId="0" nodeType="withEffect">
                                  <p:stCondLst>
                                    <p:cond delay="0"/>
                                  </p:stCondLst>
                                  <p:childTnLst>
                                    <p:set>
                                      <p:cBhvr>
                                        <p:cTn id="20" dur="1" fill="hold">
                                          <p:stCondLst>
                                            <p:cond delay="0"/>
                                          </p:stCondLst>
                                        </p:cTn>
                                        <p:tgtEl>
                                          <p:spTgt spid="4099">
                                            <p:txEl>
                                              <p:pRg st="2" end="2"/>
                                            </p:txEl>
                                          </p:spTgt>
                                        </p:tgtEl>
                                        <p:attrNameLst>
                                          <p:attrName>style.visibility</p:attrName>
                                        </p:attrNameLst>
                                      </p:cBhvr>
                                      <p:to>
                                        <p:strVal val="visible"/>
                                      </p:to>
                                    </p:set>
                                    <p:anim calcmode="lin" valueType="num">
                                      <p:cBhvr>
                                        <p:cTn id="21" dur="500" fill="hold"/>
                                        <p:tgtEl>
                                          <p:spTgt spid="4099">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099">
                                            <p:txEl>
                                              <p:pRg st="2" end="2"/>
                                            </p:txEl>
                                          </p:spTgt>
                                        </p:tgtEl>
                                        <p:attrNameLst>
                                          <p:attrName>ppt_h</p:attrName>
                                        </p:attrNameLst>
                                      </p:cBhvr>
                                      <p:tavLst>
                                        <p:tav tm="0">
                                          <p:val>
                                            <p:fltVal val="0"/>
                                          </p:val>
                                        </p:tav>
                                        <p:tav tm="100000">
                                          <p:val>
                                            <p:strVal val="#ppt_h"/>
                                          </p:val>
                                        </p:tav>
                                      </p:tavLst>
                                    </p:anim>
                                    <p:anim calcmode="lin" valueType="num">
                                      <p:cBhvr>
                                        <p:cTn id="23" dur="500" fill="hold"/>
                                        <p:tgtEl>
                                          <p:spTgt spid="4099">
                                            <p:txEl>
                                              <p:pRg st="2" end="2"/>
                                            </p:txEl>
                                          </p:spTgt>
                                        </p:tgtEl>
                                        <p:attrNameLst>
                                          <p:attrName>ppt_x</p:attrName>
                                        </p:attrNameLst>
                                      </p:cBhvr>
                                      <p:tavLst>
                                        <p:tav tm="0">
                                          <p:val>
                                            <p:fltVal val="0.5"/>
                                          </p:val>
                                        </p:tav>
                                        <p:tav tm="100000">
                                          <p:val>
                                            <p:strVal val="#ppt_x"/>
                                          </p:val>
                                        </p:tav>
                                      </p:tavLst>
                                    </p:anim>
                                    <p:anim calcmode="lin" valueType="num">
                                      <p:cBhvr>
                                        <p:cTn id="24" dur="500" fill="hold"/>
                                        <p:tgtEl>
                                          <p:spTgt spid="4099">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3" presetClass="entr" presetSubtype="528" fill="hold" grpId="0" nodeType="clickEffect">
                                  <p:stCondLst>
                                    <p:cond delay="0"/>
                                  </p:stCondLst>
                                  <p:childTnLst>
                                    <p:set>
                                      <p:cBhvr>
                                        <p:cTn id="28" dur="1" fill="hold">
                                          <p:stCondLst>
                                            <p:cond delay="0"/>
                                          </p:stCondLst>
                                        </p:cTn>
                                        <p:tgtEl>
                                          <p:spTgt spid="4099">
                                            <p:txEl>
                                              <p:pRg st="3" end="3"/>
                                            </p:txEl>
                                          </p:spTgt>
                                        </p:tgtEl>
                                        <p:attrNameLst>
                                          <p:attrName>style.visibility</p:attrName>
                                        </p:attrNameLst>
                                      </p:cBhvr>
                                      <p:to>
                                        <p:strVal val="visible"/>
                                      </p:to>
                                    </p:set>
                                    <p:anim calcmode="lin" valueType="num">
                                      <p:cBhvr>
                                        <p:cTn id="29" dur="500" fill="hold"/>
                                        <p:tgtEl>
                                          <p:spTgt spid="4099">
                                            <p:txEl>
                                              <p:pRg st="3" end="3"/>
                                            </p:txEl>
                                          </p:spTgt>
                                        </p:tgtEl>
                                        <p:attrNameLst>
                                          <p:attrName>ppt_w</p:attrName>
                                        </p:attrNameLst>
                                      </p:cBhvr>
                                      <p:tavLst>
                                        <p:tav tm="0">
                                          <p:val>
                                            <p:fltVal val="0"/>
                                          </p:val>
                                        </p:tav>
                                        <p:tav tm="100000">
                                          <p:val>
                                            <p:strVal val="#ppt_w"/>
                                          </p:val>
                                        </p:tav>
                                      </p:tavLst>
                                    </p:anim>
                                    <p:anim calcmode="lin" valueType="num">
                                      <p:cBhvr>
                                        <p:cTn id="30" dur="500" fill="hold"/>
                                        <p:tgtEl>
                                          <p:spTgt spid="4099">
                                            <p:txEl>
                                              <p:pRg st="3" end="3"/>
                                            </p:txEl>
                                          </p:spTgt>
                                        </p:tgtEl>
                                        <p:attrNameLst>
                                          <p:attrName>ppt_h</p:attrName>
                                        </p:attrNameLst>
                                      </p:cBhvr>
                                      <p:tavLst>
                                        <p:tav tm="0">
                                          <p:val>
                                            <p:fltVal val="0"/>
                                          </p:val>
                                        </p:tav>
                                        <p:tav tm="100000">
                                          <p:val>
                                            <p:strVal val="#ppt_h"/>
                                          </p:val>
                                        </p:tav>
                                      </p:tavLst>
                                    </p:anim>
                                    <p:anim calcmode="lin" valueType="num">
                                      <p:cBhvr>
                                        <p:cTn id="31" dur="500" fill="hold"/>
                                        <p:tgtEl>
                                          <p:spTgt spid="4099">
                                            <p:txEl>
                                              <p:pRg st="3" end="3"/>
                                            </p:txEl>
                                          </p:spTgt>
                                        </p:tgtEl>
                                        <p:attrNameLst>
                                          <p:attrName>ppt_x</p:attrName>
                                        </p:attrNameLst>
                                      </p:cBhvr>
                                      <p:tavLst>
                                        <p:tav tm="0">
                                          <p:val>
                                            <p:fltVal val="0.5"/>
                                          </p:val>
                                        </p:tav>
                                        <p:tav tm="100000">
                                          <p:val>
                                            <p:strVal val="#ppt_x"/>
                                          </p:val>
                                        </p:tav>
                                      </p:tavLst>
                                    </p:anim>
                                    <p:anim calcmode="lin" valueType="num">
                                      <p:cBhvr>
                                        <p:cTn id="32" dur="500" fill="hold"/>
                                        <p:tgtEl>
                                          <p:spTgt spid="4099">
                                            <p:txEl>
                                              <p:pRg st="3" end="3"/>
                                            </p:txEl>
                                          </p:spTgt>
                                        </p:tgtEl>
                                        <p:attrNameLst>
                                          <p:attrName>ppt_y</p:attrName>
                                        </p:attrNameLst>
                                      </p:cBhvr>
                                      <p:tavLst>
                                        <p:tav tm="0">
                                          <p:val>
                                            <p:fltVal val="0.5"/>
                                          </p:val>
                                        </p:tav>
                                        <p:tav tm="100000">
                                          <p:val>
                                            <p:strVal val="#ppt_y"/>
                                          </p:val>
                                        </p:tav>
                                      </p:tavLst>
                                    </p:anim>
                                  </p:childTnLst>
                                </p:cTn>
                              </p:par>
                              <p:par>
                                <p:cTn id="33" presetID="23" presetClass="entr" presetSubtype="528" fill="hold" grpId="0" nodeType="withEffect">
                                  <p:stCondLst>
                                    <p:cond delay="0"/>
                                  </p:stCondLst>
                                  <p:childTnLst>
                                    <p:set>
                                      <p:cBhvr>
                                        <p:cTn id="34" dur="1" fill="hold">
                                          <p:stCondLst>
                                            <p:cond delay="0"/>
                                          </p:stCondLst>
                                        </p:cTn>
                                        <p:tgtEl>
                                          <p:spTgt spid="4099">
                                            <p:txEl>
                                              <p:pRg st="4" end="4"/>
                                            </p:txEl>
                                          </p:spTgt>
                                        </p:tgtEl>
                                        <p:attrNameLst>
                                          <p:attrName>style.visibility</p:attrName>
                                        </p:attrNameLst>
                                      </p:cBhvr>
                                      <p:to>
                                        <p:strVal val="visible"/>
                                      </p:to>
                                    </p:set>
                                    <p:anim calcmode="lin" valueType="num">
                                      <p:cBhvr>
                                        <p:cTn id="35" dur="500" fill="hold"/>
                                        <p:tgtEl>
                                          <p:spTgt spid="4099">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099">
                                            <p:txEl>
                                              <p:pRg st="4" end="4"/>
                                            </p:txEl>
                                          </p:spTgt>
                                        </p:tgtEl>
                                        <p:attrNameLst>
                                          <p:attrName>ppt_h</p:attrName>
                                        </p:attrNameLst>
                                      </p:cBhvr>
                                      <p:tavLst>
                                        <p:tav tm="0">
                                          <p:val>
                                            <p:fltVal val="0"/>
                                          </p:val>
                                        </p:tav>
                                        <p:tav tm="100000">
                                          <p:val>
                                            <p:strVal val="#ppt_h"/>
                                          </p:val>
                                        </p:tav>
                                      </p:tavLst>
                                    </p:anim>
                                    <p:anim calcmode="lin" valueType="num">
                                      <p:cBhvr>
                                        <p:cTn id="37" dur="500" fill="hold"/>
                                        <p:tgtEl>
                                          <p:spTgt spid="4099">
                                            <p:txEl>
                                              <p:pRg st="4" end="4"/>
                                            </p:txEl>
                                          </p:spTgt>
                                        </p:tgtEl>
                                        <p:attrNameLst>
                                          <p:attrName>ppt_x</p:attrName>
                                        </p:attrNameLst>
                                      </p:cBhvr>
                                      <p:tavLst>
                                        <p:tav tm="0">
                                          <p:val>
                                            <p:fltVal val="0.5"/>
                                          </p:val>
                                        </p:tav>
                                        <p:tav tm="100000">
                                          <p:val>
                                            <p:strVal val="#ppt_x"/>
                                          </p:val>
                                        </p:tav>
                                      </p:tavLst>
                                    </p:anim>
                                    <p:anim calcmode="lin" valueType="num">
                                      <p:cBhvr>
                                        <p:cTn id="38" dur="500" fill="hold"/>
                                        <p:tgtEl>
                                          <p:spTgt spid="4099">
                                            <p:txEl>
                                              <p:pRg st="4" end="4"/>
                                            </p:txEl>
                                          </p:spTgt>
                                        </p:tgtEl>
                                        <p:attrNameLst>
                                          <p:attrName>ppt_y</p:attrName>
                                        </p:attrNameLst>
                                      </p:cBhvr>
                                      <p:tavLst>
                                        <p:tav tm="0">
                                          <p:val>
                                            <p:fltVal val="0.5"/>
                                          </p:val>
                                        </p:tav>
                                        <p:tav tm="100000">
                                          <p:val>
                                            <p:strVal val="#ppt_y"/>
                                          </p:val>
                                        </p:tav>
                                      </p:tavLst>
                                    </p:anim>
                                  </p:childTnLst>
                                </p:cTn>
                              </p:par>
                              <p:par>
                                <p:cTn id="39" presetID="23" presetClass="entr" presetSubtype="528" fill="hold" grpId="0" nodeType="withEffect">
                                  <p:stCondLst>
                                    <p:cond delay="0"/>
                                  </p:stCondLst>
                                  <p:childTnLst>
                                    <p:set>
                                      <p:cBhvr>
                                        <p:cTn id="40" dur="1" fill="hold">
                                          <p:stCondLst>
                                            <p:cond delay="0"/>
                                          </p:stCondLst>
                                        </p:cTn>
                                        <p:tgtEl>
                                          <p:spTgt spid="4099">
                                            <p:txEl>
                                              <p:pRg st="5" end="5"/>
                                            </p:txEl>
                                          </p:spTgt>
                                        </p:tgtEl>
                                        <p:attrNameLst>
                                          <p:attrName>style.visibility</p:attrName>
                                        </p:attrNameLst>
                                      </p:cBhvr>
                                      <p:to>
                                        <p:strVal val="visible"/>
                                      </p:to>
                                    </p:set>
                                    <p:anim calcmode="lin" valueType="num">
                                      <p:cBhvr>
                                        <p:cTn id="41" dur="500" fill="hold"/>
                                        <p:tgtEl>
                                          <p:spTgt spid="4099">
                                            <p:txEl>
                                              <p:pRg st="5" end="5"/>
                                            </p:txEl>
                                          </p:spTgt>
                                        </p:tgtEl>
                                        <p:attrNameLst>
                                          <p:attrName>ppt_w</p:attrName>
                                        </p:attrNameLst>
                                      </p:cBhvr>
                                      <p:tavLst>
                                        <p:tav tm="0">
                                          <p:val>
                                            <p:fltVal val="0"/>
                                          </p:val>
                                        </p:tav>
                                        <p:tav tm="100000">
                                          <p:val>
                                            <p:strVal val="#ppt_w"/>
                                          </p:val>
                                        </p:tav>
                                      </p:tavLst>
                                    </p:anim>
                                    <p:anim calcmode="lin" valueType="num">
                                      <p:cBhvr>
                                        <p:cTn id="42" dur="500" fill="hold"/>
                                        <p:tgtEl>
                                          <p:spTgt spid="4099">
                                            <p:txEl>
                                              <p:pRg st="5" end="5"/>
                                            </p:txEl>
                                          </p:spTgt>
                                        </p:tgtEl>
                                        <p:attrNameLst>
                                          <p:attrName>ppt_h</p:attrName>
                                        </p:attrNameLst>
                                      </p:cBhvr>
                                      <p:tavLst>
                                        <p:tav tm="0">
                                          <p:val>
                                            <p:fltVal val="0"/>
                                          </p:val>
                                        </p:tav>
                                        <p:tav tm="100000">
                                          <p:val>
                                            <p:strVal val="#ppt_h"/>
                                          </p:val>
                                        </p:tav>
                                      </p:tavLst>
                                    </p:anim>
                                    <p:anim calcmode="lin" valueType="num">
                                      <p:cBhvr>
                                        <p:cTn id="43" dur="500" fill="hold"/>
                                        <p:tgtEl>
                                          <p:spTgt spid="4099">
                                            <p:txEl>
                                              <p:pRg st="5" end="5"/>
                                            </p:txEl>
                                          </p:spTgt>
                                        </p:tgtEl>
                                        <p:attrNameLst>
                                          <p:attrName>ppt_x</p:attrName>
                                        </p:attrNameLst>
                                      </p:cBhvr>
                                      <p:tavLst>
                                        <p:tav tm="0">
                                          <p:val>
                                            <p:fltVal val="0.5"/>
                                          </p:val>
                                        </p:tav>
                                        <p:tav tm="100000">
                                          <p:val>
                                            <p:strVal val="#ppt_x"/>
                                          </p:val>
                                        </p:tav>
                                      </p:tavLst>
                                    </p:anim>
                                    <p:anim calcmode="lin" valueType="num">
                                      <p:cBhvr>
                                        <p:cTn id="44" dur="500" fill="hold"/>
                                        <p:tgtEl>
                                          <p:spTgt spid="4099">
                                            <p:txEl>
                                              <p:pRg st="5" end="5"/>
                                            </p:txEl>
                                          </p:spTgt>
                                        </p:tgtEl>
                                        <p:attrNameLst>
                                          <p:attrName>ppt_y</p:attrName>
                                        </p:attrNameLst>
                                      </p:cBhvr>
                                      <p:tavLst>
                                        <p:tav tm="0">
                                          <p:val>
                                            <p:fltVal val="0.5"/>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3" presetClass="entr" presetSubtype="528" fill="hold" grpId="0" nodeType="clickEffect">
                                  <p:stCondLst>
                                    <p:cond delay="0"/>
                                  </p:stCondLst>
                                  <p:childTnLst>
                                    <p:set>
                                      <p:cBhvr>
                                        <p:cTn id="48" dur="1" fill="hold">
                                          <p:stCondLst>
                                            <p:cond delay="0"/>
                                          </p:stCondLst>
                                        </p:cTn>
                                        <p:tgtEl>
                                          <p:spTgt spid="4099">
                                            <p:txEl>
                                              <p:pRg st="6" end="6"/>
                                            </p:txEl>
                                          </p:spTgt>
                                        </p:tgtEl>
                                        <p:attrNameLst>
                                          <p:attrName>style.visibility</p:attrName>
                                        </p:attrNameLst>
                                      </p:cBhvr>
                                      <p:to>
                                        <p:strVal val="visible"/>
                                      </p:to>
                                    </p:set>
                                    <p:anim calcmode="lin" valueType="num">
                                      <p:cBhvr>
                                        <p:cTn id="49" dur="500" fill="hold"/>
                                        <p:tgtEl>
                                          <p:spTgt spid="4099">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4099">
                                            <p:txEl>
                                              <p:pRg st="6" end="6"/>
                                            </p:txEl>
                                          </p:spTgt>
                                        </p:tgtEl>
                                        <p:attrNameLst>
                                          <p:attrName>ppt_h</p:attrName>
                                        </p:attrNameLst>
                                      </p:cBhvr>
                                      <p:tavLst>
                                        <p:tav tm="0">
                                          <p:val>
                                            <p:fltVal val="0"/>
                                          </p:val>
                                        </p:tav>
                                        <p:tav tm="100000">
                                          <p:val>
                                            <p:strVal val="#ppt_h"/>
                                          </p:val>
                                        </p:tav>
                                      </p:tavLst>
                                    </p:anim>
                                    <p:anim calcmode="lin" valueType="num">
                                      <p:cBhvr>
                                        <p:cTn id="51" dur="500" fill="hold"/>
                                        <p:tgtEl>
                                          <p:spTgt spid="4099">
                                            <p:txEl>
                                              <p:pRg st="6" end="6"/>
                                            </p:txEl>
                                          </p:spTgt>
                                        </p:tgtEl>
                                        <p:attrNameLst>
                                          <p:attrName>ppt_x</p:attrName>
                                        </p:attrNameLst>
                                      </p:cBhvr>
                                      <p:tavLst>
                                        <p:tav tm="0">
                                          <p:val>
                                            <p:fltVal val="0.5"/>
                                          </p:val>
                                        </p:tav>
                                        <p:tav tm="100000">
                                          <p:val>
                                            <p:strVal val="#ppt_x"/>
                                          </p:val>
                                        </p:tav>
                                      </p:tavLst>
                                    </p:anim>
                                    <p:anim calcmode="lin" valueType="num">
                                      <p:cBhvr>
                                        <p:cTn id="52" dur="500" fill="hold"/>
                                        <p:tgtEl>
                                          <p:spTgt spid="4099">
                                            <p:txEl>
                                              <p:pRg st="6" end="6"/>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2821104" y="520869"/>
            <a:ext cx="3501791" cy="1015663"/>
          </a:xfrm>
          <a:prstGeom prst="rect">
            <a:avLst/>
          </a:prstGeom>
          <a:noFill/>
          <a:ln w="9525">
            <a:noFill/>
            <a:miter lim="800000"/>
            <a:headEnd/>
            <a:tailEnd/>
          </a:ln>
          <a:effectLst/>
        </p:spPr>
        <p:txBody>
          <a:bodyPr wrap="none" anchor="ctr">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altLang="en-US" sz="36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 Dead Church</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Revelation 3:1-6</a:t>
            </a:r>
          </a:p>
        </p:txBody>
      </p:sp>
      <p:sp>
        <p:nvSpPr>
          <p:cNvPr id="114692" name="Text Box 4"/>
          <p:cNvSpPr txBox="1">
            <a:spLocks noChangeArrowheads="1"/>
          </p:cNvSpPr>
          <p:nvPr/>
        </p:nvSpPr>
        <p:spPr bwMode="auto">
          <a:xfrm>
            <a:off x="562466" y="1828800"/>
            <a:ext cx="8072486" cy="2677656"/>
          </a:xfrm>
          <a:prstGeom prst="rect">
            <a:avLst/>
          </a:prstGeom>
          <a:noFill/>
          <a:ln>
            <a:noFill/>
          </a:ln>
          <a:effectLst/>
        </p:spPr>
        <p:txBody>
          <a:bodyPr wrap="square">
            <a:spAutoFit/>
          </a:bodyPr>
          <a:lstStyle/>
          <a:p>
            <a:pPr marL="571500" marR="0" lvl="0" indent="-571500" algn="l" defTabSz="457200" rtl="0" eaLnBrk="0" fontAlgn="base" latinLnBrk="0" hangingPunct="0">
              <a:lnSpc>
                <a:spcPct val="100000"/>
              </a:lnSpc>
              <a:spcBef>
                <a:spcPct val="50000"/>
              </a:spcBef>
              <a:spcAft>
                <a:spcPct val="0"/>
              </a:spcAft>
              <a:buClrTx/>
              <a:buSzTx/>
              <a:buFont typeface="+mj-lt"/>
              <a:buAutoNum type="romanUcPeriod"/>
              <a:tabLst/>
              <a:defRPr/>
            </a:pPr>
            <a:r>
              <a:rPr kumimoji="0" lang="en-US" altLang="en-US" sz="3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Good Qualities That Did Not Prevent Death</a:t>
            </a:r>
          </a:p>
          <a:p>
            <a:pPr marL="0" marR="0" lvl="0" indent="0" algn="l" defTabSz="457200" rtl="0" eaLnBrk="0" fontAlgn="base" latinLnBrk="0" hangingPunct="0">
              <a:lnSpc>
                <a:spcPct val="100000"/>
              </a:lnSpc>
              <a:spcBef>
                <a:spcPct val="5000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t>
            </a:r>
            <a:r>
              <a:rPr kumimoji="0" lang="en-US" altLang="en-US" sz="3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socially distinguished congregation there was a spiritual graveyard</a:t>
            </a:r>
            <a:r>
              <a:rPr kumimoji="0" lang="en-US" altLang="en-US" sz="32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US" alt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(Graham, page 22)</a:t>
            </a:r>
            <a:endParaRPr kumimoji="0" lang="en-US" altLang="en-US" sz="3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3:1-6</a:t>
            </a:r>
          </a:p>
        </p:txBody>
      </p:sp>
      <p:sp>
        <p:nvSpPr>
          <p:cNvPr id="2" name="Slide Number Placeholder 1">
            <a:extLst>
              <a:ext uri="{FF2B5EF4-FFF2-40B4-BE49-F238E27FC236}">
                <a16:creationId xmlns:a16="http://schemas.microsoft.com/office/drawing/2014/main" id="{7C69AC9E-5FBA-4004-AF9C-8E786C781102}"/>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13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95878011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4692"/>
                                        </p:tgtEl>
                                        <p:attrNameLst>
                                          <p:attrName>style.visibility</p:attrName>
                                        </p:attrNameLst>
                                      </p:cBhvr>
                                      <p:to>
                                        <p:strVal val="visible"/>
                                      </p:to>
                                    </p:set>
                                    <p:animEffect transition="in" filter="fade">
                                      <p:cBhvr>
                                        <p:cTn id="7" dur="1000"/>
                                        <p:tgtEl>
                                          <p:spTgt spid="114692"/>
                                        </p:tgtEl>
                                      </p:cBhvr>
                                    </p:animEffect>
                                    <p:anim calcmode="lin" valueType="num">
                                      <p:cBhvr>
                                        <p:cTn id="8" dur="1000" fill="hold"/>
                                        <p:tgtEl>
                                          <p:spTgt spid="114692"/>
                                        </p:tgtEl>
                                        <p:attrNameLst>
                                          <p:attrName>ppt_x</p:attrName>
                                        </p:attrNameLst>
                                      </p:cBhvr>
                                      <p:tavLst>
                                        <p:tav tm="0">
                                          <p:val>
                                            <p:strVal val="#ppt_x"/>
                                          </p:val>
                                        </p:tav>
                                        <p:tav tm="100000">
                                          <p:val>
                                            <p:strVal val="#ppt_x"/>
                                          </p:val>
                                        </p:tav>
                                      </p:tavLst>
                                    </p:anim>
                                    <p:anim calcmode="lin" valueType="num">
                                      <p:cBhvr>
                                        <p:cTn id="9" dur="1000" fill="hold"/>
                                        <p:tgtEl>
                                          <p:spTgt spid="11469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2" name="Text Box 10"/>
          <p:cNvSpPr txBox="1">
            <a:spLocks noChangeArrowheads="1"/>
          </p:cNvSpPr>
          <p:nvPr/>
        </p:nvSpPr>
        <p:spPr bwMode="auto">
          <a:xfrm>
            <a:off x="619811" y="1736305"/>
            <a:ext cx="7924800" cy="5078313"/>
          </a:xfrm>
          <a:prstGeom prst="rect">
            <a:avLst/>
          </a:prstGeom>
          <a:noFill/>
          <a:ln>
            <a:noFill/>
          </a:ln>
          <a:effectLst/>
        </p:spPr>
        <p:txBody>
          <a:bodyPr wrap="square">
            <a:spAutoFit/>
          </a:bodyPr>
          <a:lstStyle>
            <a:lvl1pPr defTabSz="517525">
              <a:defRPr sz="2800" b="1">
                <a:solidFill>
                  <a:schemeClr val="tx1"/>
                </a:solidFill>
                <a:latin typeface="Times New Roman" panose="02020603050405020304" pitchFamily="18" charset="0"/>
              </a:defRPr>
            </a:lvl1pPr>
            <a:lvl2pPr marL="742950" indent="-285750" defTabSz="517525">
              <a:defRPr sz="2800" b="1">
                <a:solidFill>
                  <a:schemeClr val="tx1"/>
                </a:solidFill>
                <a:latin typeface="Times New Roman" panose="02020603050405020304" pitchFamily="18" charset="0"/>
              </a:defRPr>
            </a:lvl2pPr>
            <a:lvl3pPr marL="1143000" indent="-228600" defTabSz="517525">
              <a:defRPr sz="2800" b="1">
                <a:solidFill>
                  <a:schemeClr val="tx1"/>
                </a:solidFill>
                <a:latin typeface="Times New Roman" panose="02020603050405020304" pitchFamily="18" charset="0"/>
              </a:defRPr>
            </a:lvl3pPr>
            <a:lvl4pPr marL="1600200" indent="-228600" defTabSz="517525">
              <a:defRPr sz="2800" b="1">
                <a:solidFill>
                  <a:schemeClr val="tx1"/>
                </a:solidFill>
                <a:latin typeface="Times New Roman" panose="02020603050405020304" pitchFamily="18" charset="0"/>
              </a:defRPr>
            </a:lvl4pPr>
            <a:lvl5pPr marL="2057400" indent="-228600" defTabSz="517525">
              <a:defRPr sz="2800" b="1">
                <a:solidFill>
                  <a:schemeClr val="tx1"/>
                </a:solidFill>
                <a:latin typeface="Times New Roman" panose="02020603050405020304" pitchFamily="18" charset="0"/>
              </a:defRPr>
            </a:lvl5pPr>
            <a:lvl6pPr marL="2514600" indent="-228600" defTabSz="517525"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defTabSz="517525"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defTabSz="517525"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defTabSz="517525" eaLnBrk="0" fontAlgn="base" hangingPunct="0">
              <a:spcBef>
                <a:spcPct val="0"/>
              </a:spcBef>
              <a:spcAft>
                <a:spcPct val="0"/>
              </a:spcAft>
              <a:defRPr sz="2800" b="1">
                <a:solidFill>
                  <a:schemeClr val="tx1"/>
                </a:solidFill>
                <a:latin typeface="Times New Roman" panose="02020603050405020304" pitchFamily="18" charset="0"/>
              </a:defRPr>
            </a:lvl9pPr>
          </a:lstStyle>
          <a:p>
            <a:pPr marL="514350" marR="0" lvl="0" indent="-514350" algn="l" defTabSz="517525" rtl="0" eaLnBrk="0" fontAlgn="base" latinLnBrk="0" hangingPunct="0">
              <a:lnSpc>
                <a:spcPct val="100000"/>
              </a:lnSpc>
              <a:spcBef>
                <a:spcPts val="0"/>
              </a:spcBef>
              <a:spcAft>
                <a:spcPct val="0"/>
              </a:spcAft>
              <a:buClrTx/>
              <a:buSzTx/>
              <a:buFont typeface="+mj-lt"/>
              <a:buAutoNum type="alphaUcPeriod"/>
              <a:tabLst/>
              <a:defRPr/>
            </a:pPr>
            <a:r>
              <a:rPr kumimoji="0" lang="en-US" altLang="en-US"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Good Reputation (verse 1, cf. 2 Timothy 3:5)</a:t>
            </a:r>
          </a:p>
          <a:p>
            <a:pPr marL="973138" marR="0" lvl="1" indent="-457200" algn="l" defTabSz="517525" rtl="0" eaLnBrk="0" fontAlgn="base" latinLnBrk="0" hangingPunct="0">
              <a:lnSpc>
                <a:spcPct val="100000"/>
              </a:lnSpc>
              <a:spcBef>
                <a:spcPts val="0"/>
              </a:spcBef>
              <a:spcAft>
                <a:spcPct val="0"/>
              </a:spcAft>
              <a:buClrTx/>
              <a:buSzTx/>
              <a:buFont typeface="+mj-lt"/>
              <a:buAutoNum type="arabicPeriod"/>
              <a:tabLst/>
              <a:defRPr/>
            </a:pPr>
            <a:r>
              <a:rPr kumimoji="0" lang="en-US" altLang="en-US" sz="24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Might be based on</a:t>
            </a:r>
            <a:r>
              <a:rPr kumimoji="0" lang="en-US" alt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t>
            </a:r>
          </a:p>
          <a:p>
            <a:pPr marL="1373188" marR="0" lvl="2" indent="-457200" algn="l" defTabSz="517525" rtl="0" eaLnBrk="0" fontAlgn="base" latinLnBrk="0" hangingPunct="0">
              <a:lnSpc>
                <a:spcPct val="100000"/>
              </a:lnSpc>
              <a:spcBef>
                <a:spcPts val="0"/>
              </a:spcBef>
              <a:spcAft>
                <a:spcPct val="0"/>
              </a:spcAft>
              <a:buClrTx/>
              <a:buSzTx/>
              <a:buFont typeface="+mj-lt"/>
              <a:buAutoNum type="alphaLcPeriod"/>
              <a:tabLst/>
              <a:defRPr/>
            </a:pPr>
            <a:r>
              <a:rPr kumimoji="0" lang="en-US" alt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Past stand</a:t>
            </a:r>
          </a:p>
          <a:p>
            <a:pPr marL="1373188" marR="0" lvl="2" indent="-457200" algn="l" defTabSz="517525" rtl="0" eaLnBrk="0" fontAlgn="base" latinLnBrk="0" hangingPunct="0">
              <a:lnSpc>
                <a:spcPct val="100000"/>
              </a:lnSpc>
              <a:spcBef>
                <a:spcPts val="0"/>
              </a:spcBef>
              <a:spcAft>
                <a:spcPct val="0"/>
              </a:spcAft>
              <a:buClrTx/>
              <a:buSzTx/>
              <a:buFont typeface="+mj-lt"/>
              <a:buAutoNum type="alphaLcPeriod"/>
              <a:tabLst/>
              <a:defRPr/>
            </a:pPr>
            <a:r>
              <a:rPr kumimoji="0" lang="en-US" alt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Members that are known</a:t>
            </a:r>
          </a:p>
          <a:p>
            <a:pPr marL="1373188" marR="0" lvl="2" indent="-457200" algn="l" defTabSz="517525" rtl="0" eaLnBrk="0" fontAlgn="base" latinLnBrk="0" hangingPunct="0">
              <a:lnSpc>
                <a:spcPct val="100000"/>
              </a:lnSpc>
              <a:spcBef>
                <a:spcPts val="0"/>
              </a:spcBef>
              <a:spcAft>
                <a:spcPct val="0"/>
              </a:spcAft>
              <a:buClrTx/>
              <a:buSzTx/>
              <a:buFont typeface="+mj-lt"/>
              <a:buAutoNum type="alphaLcPeriod"/>
              <a:tabLst/>
              <a:defRPr/>
            </a:pPr>
            <a:r>
              <a:rPr kumimoji="0" lang="en-US" alt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Preacher they had or have</a:t>
            </a:r>
          </a:p>
          <a:p>
            <a:pPr marL="1373188" marR="0" lvl="2" indent="-457200" algn="l" defTabSz="517525" rtl="0" eaLnBrk="0" fontAlgn="base" latinLnBrk="0" hangingPunct="0">
              <a:lnSpc>
                <a:spcPct val="100000"/>
              </a:lnSpc>
              <a:spcBef>
                <a:spcPts val="0"/>
              </a:spcBef>
              <a:spcAft>
                <a:spcPct val="0"/>
              </a:spcAft>
              <a:buClrTx/>
              <a:buSzTx/>
              <a:buFont typeface="+mj-lt"/>
              <a:buAutoNum type="alphaLcPeriod"/>
              <a:tabLst/>
              <a:defRPr/>
            </a:pPr>
            <a:r>
              <a:rPr kumimoji="0" lang="en-US" alt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How they stood on one issue</a:t>
            </a:r>
          </a:p>
          <a:p>
            <a:pPr marL="915988" marR="0" lvl="2" indent="0" algn="l" defTabSz="517525" rtl="0" eaLnBrk="0" fontAlgn="base" latinLnBrk="0" hangingPunct="0">
              <a:lnSpc>
                <a:spcPct val="100000"/>
              </a:lnSpc>
              <a:spcBef>
                <a:spcPts val="0"/>
              </a:spcBef>
              <a:spcAft>
                <a:spcPct val="0"/>
              </a:spcAft>
              <a:buClrTx/>
              <a:buSzTx/>
              <a:buFontTx/>
              <a:buNone/>
              <a:tabLst/>
              <a:defRPr/>
            </a:pPr>
            <a:endParaRPr kumimoji="0" lang="en-US" alt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l" defTabSz="517525"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Reputation versus character.</a:t>
            </a:r>
          </a:p>
          <a:p>
            <a:pPr marL="914400" marR="0" lvl="1" indent="-457200" algn="l" defTabSz="51752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God’s view is crystal clear</a:t>
            </a:r>
          </a:p>
          <a:p>
            <a:pPr marL="914400" marR="0" lvl="1" indent="-457200" algn="l" defTabSz="51752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God sees in the heart</a:t>
            </a:r>
          </a:p>
          <a:p>
            <a:pPr marL="914400" marR="0" lvl="1" indent="-457200" algn="l" defTabSz="51752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He knows motives and true character</a:t>
            </a:r>
            <a:b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1 Samuel 16:7</a:t>
            </a:r>
          </a:p>
        </p:txBody>
      </p:sp>
      <p:sp>
        <p:nvSpPr>
          <p:cNvPr id="8" name="Text Box 4"/>
          <p:cNvSpPr txBox="1">
            <a:spLocks noChangeArrowheads="1"/>
          </p:cNvSpPr>
          <p:nvPr/>
        </p:nvSpPr>
        <p:spPr bwMode="auto">
          <a:xfrm>
            <a:off x="629238" y="609600"/>
            <a:ext cx="7924800" cy="1077218"/>
          </a:xfrm>
          <a:prstGeom prst="rect">
            <a:avLst/>
          </a:prstGeom>
          <a:noFill/>
          <a:ln>
            <a:noFill/>
          </a:ln>
          <a:effectLst/>
        </p:spPr>
        <p:txBody>
          <a:bodyPr wrap="square">
            <a:spAutoFit/>
          </a:bodyPr>
          <a:lstStyle/>
          <a:p>
            <a:pPr marL="571500" marR="0" lvl="0" indent="-571500" algn="l" defTabSz="457200" rtl="0" eaLnBrk="0" fontAlgn="base" latinLnBrk="0" hangingPunct="0">
              <a:lnSpc>
                <a:spcPct val="100000"/>
              </a:lnSpc>
              <a:spcBef>
                <a:spcPct val="50000"/>
              </a:spcBef>
              <a:spcAft>
                <a:spcPct val="0"/>
              </a:spcAft>
              <a:buClrTx/>
              <a:buSzTx/>
              <a:buFont typeface="+mj-lt"/>
              <a:buAutoNum type="romanUcPeriod"/>
              <a:tabLst/>
              <a:defRPr/>
            </a:pPr>
            <a:r>
              <a:rPr kumimoji="0" lang="en-US" altLang="en-US" sz="3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Good Qualities That Did Not Prevent Death</a:t>
            </a:r>
          </a:p>
        </p:txBody>
      </p:sp>
      <p:sp>
        <p:nvSpPr>
          <p:cNvPr id="9" name="Rectangle 8"/>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3:1-6</a:t>
            </a:r>
          </a:p>
        </p:txBody>
      </p:sp>
      <p:sp>
        <p:nvSpPr>
          <p:cNvPr id="2" name="Slide Number Placeholder 1">
            <a:extLst>
              <a:ext uri="{FF2B5EF4-FFF2-40B4-BE49-F238E27FC236}">
                <a16:creationId xmlns:a16="http://schemas.microsoft.com/office/drawing/2014/main" id="{8CC11A74-CB3B-45CF-AB72-A0DE720EFA3B}"/>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14</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81584848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3562">
                                            <p:txEl>
                                              <p:pRg st="0" end="0"/>
                                            </p:txEl>
                                          </p:spTgt>
                                        </p:tgtEl>
                                        <p:attrNameLst>
                                          <p:attrName>style.visibility</p:attrName>
                                        </p:attrNameLst>
                                      </p:cBhvr>
                                      <p:to>
                                        <p:strVal val="visible"/>
                                      </p:to>
                                    </p:set>
                                    <p:animEffect transition="in" filter="fade">
                                      <p:cBhvr>
                                        <p:cTn id="7" dur="1000"/>
                                        <p:tgtEl>
                                          <p:spTgt spid="23562">
                                            <p:txEl>
                                              <p:pRg st="0" end="0"/>
                                            </p:txEl>
                                          </p:spTgt>
                                        </p:tgtEl>
                                      </p:cBhvr>
                                    </p:animEffect>
                                    <p:anim calcmode="lin" valueType="num">
                                      <p:cBhvr>
                                        <p:cTn id="8" dur="1000" fill="hold"/>
                                        <p:tgtEl>
                                          <p:spTgt spid="2356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356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3562">
                                            <p:txEl>
                                              <p:pRg st="1" end="1"/>
                                            </p:txEl>
                                          </p:spTgt>
                                        </p:tgtEl>
                                        <p:attrNameLst>
                                          <p:attrName>style.visibility</p:attrName>
                                        </p:attrNameLst>
                                      </p:cBhvr>
                                      <p:to>
                                        <p:strVal val="visible"/>
                                      </p:to>
                                    </p:set>
                                    <p:animEffect transition="in" filter="fade">
                                      <p:cBhvr>
                                        <p:cTn id="14" dur="1000"/>
                                        <p:tgtEl>
                                          <p:spTgt spid="23562">
                                            <p:txEl>
                                              <p:pRg st="1" end="1"/>
                                            </p:txEl>
                                          </p:spTgt>
                                        </p:tgtEl>
                                      </p:cBhvr>
                                    </p:animEffect>
                                    <p:anim calcmode="lin" valueType="num">
                                      <p:cBhvr>
                                        <p:cTn id="15" dur="1000" fill="hold"/>
                                        <p:tgtEl>
                                          <p:spTgt spid="2356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3562">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23562">
                                            <p:txEl>
                                              <p:pRg st="2" end="2"/>
                                            </p:txEl>
                                          </p:spTgt>
                                        </p:tgtEl>
                                        <p:attrNameLst>
                                          <p:attrName>style.visibility</p:attrName>
                                        </p:attrNameLst>
                                      </p:cBhvr>
                                      <p:to>
                                        <p:strVal val="visible"/>
                                      </p:to>
                                    </p:set>
                                    <p:animEffect transition="in" filter="fade">
                                      <p:cBhvr>
                                        <p:cTn id="19" dur="1000"/>
                                        <p:tgtEl>
                                          <p:spTgt spid="23562">
                                            <p:txEl>
                                              <p:pRg st="2" end="2"/>
                                            </p:txEl>
                                          </p:spTgt>
                                        </p:tgtEl>
                                      </p:cBhvr>
                                    </p:animEffect>
                                    <p:anim calcmode="lin" valueType="num">
                                      <p:cBhvr>
                                        <p:cTn id="20" dur="1000" fill="hold"/>
                                        <p:tgtEl>
                                          <p:spTgt spid="2356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3562">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23562">
                                            <p:txEl>
                                              <p:pRg st="3" end="3"/>
                                            </p:txEl>
                                          </p:spTgt>
                                        </p:tgtEl>
                                        <p:attrNameLst>
                                          <p:attrName>style.visibility</p:attrName>
                                        </p:attrNameLst>
                                      </p:cBhvr>
                                      <p:to>
                                        <p:strVal val="visible"/>
                                      </p:to>
                                    </p:set>
                                    <p:animEffect transition="in" filter="fade">
                                      <p:cBhvr>
                                        <p:cTn id="24" dur="1000"/>
                                        <p:tgtEl>
                                          <p:spTgt spid="23562">
                                            <p:txEl>
                                              <p:pRg st="3" end="3"/>
                                            </p:txEl>
                                          </p:spTgt>
                                        </p:tgtEl>
                                      </p:cBhvr>
                                    </p:animEffect>
                                    <p:anim calcmode="lin" valueType="num">
                                      <p:cBhvr>
                                        <p:cTn id="25" dur="1000" fill="hold"/>
                                        <p:tgtEl>
                                          <p:spTgt spid="23562">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23562">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23562">
                                            <p:txEl>
                                              <p:pRg st="4" end="4"/>
                                            </p:txEl>
                                          </p:spTgt>
                                        </p:tgtEl>
                                        <p:attrNameLst>
                                          <p:attrName>style.visibility</p:attrName>
                                        </p:attrNameLst>
                                      </p:cBhvr>
                                      <p:to>
                                        <p:strVal val="visible"/>
                                      </p:to>
                                    </p:set>
                                    <p:animEffect transition="in" filter="fade">
                                      <p:cBhvr>
                                        <p:cTn id="29" dur="1000"/>
                                        <p:tgtEl>
                                          <p:spTgt spid="23562">
                                            <p:txEl>
                                              <p:pRg st="4" end="4"/>
                                            </p:txEl>
                                          </p:spTgt>
                                        </p:tgtEl>
                                      </p:cBhvr>
                                    </p:animEffect>
                                    <p:anim calcmode="lin" valueType="num">
                                      <p:cBhvr>
                                        <p:cTn id="30" dur="1000" fill="hold"/>
                                        <p:tgtEl>
                                          <p:spTgt spid="23562">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23562">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23562">
                                            <p:txEl>
                                              <p:pRg st="5" end="5"/>
                                            </p:txEl>
                                          </p:spTgt>
                                        </p:tgtEl>
                                        <p:attrNameLst>
                                          <p:attrName>style.visibility</p:attrName>
                                        </p:attrNameLst>
                                      </p:cBhvr>
                                      <p:to>
                                        <p:strVal val="visible"/>
                                      </p:to>
                                    </p:set>
                                    <p:animEffect transition="in" filter="fade">
                                      <p:cBhvr>
                                        <p:cTn id="34" dur="1000"/>
                                        <p:tgtEl>
                                          <p:spTgt spid="23562">
                                            <p:txEl>
                                              <p:pRg st="5" end="5"/>
                                            </p:txEl>
                                          </p:spTgt>
                                        </p:tgtEl>
                                      </p:cBhvr>
                                    </p:animEffect>
                                    <p:anim calcmode="lin" valueType="num">
                                      <p:cBhvr>
                                        <p:cTn id="35" dur="1000" fill="hold"/>
                                        <p:tgtEl>
                                          <p:spTgt spid="23562">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23562">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23562">
                                            <p:txEl>
                                              <p:pRg st="7" end="7"/>
                                            </p:txEl>
                                          </p:spTgt>
                                        </p:tgtEl>
                                        <p:attrNameLst>
                                          <p:attrName>style.visibility</p:attrName>
                                        </p:attrNameLst>
                                      </p:cBhvr>
                                      <p:to>
                                        <p:strVal val="visible"/>
                                      </p:to>
                                    </p:set>
                                    <p:animEffect transition="in" filter="fade">
                                      <p:cBhvr>
                                        <p:cTn id="39" dur="1000"/>
                                        <p:tgtEl>
                                          <p:spTgt spid="23562">
                                            <p:txEl>
                                              <p:pRg st="7" end="7"/>
                                            </p:txEl>
                                          </p:spTgt>
                                        </p:tgtEl>
                                      </p:cBhvr>
                                    </p:animEffect>
                                    <p:anim calcmode="lin" valueType="num">
                                      <p:cBhvr>
                                        <p:cTn id="40" dur="1000" fill="hold"/>
                                        <p:tgtEl>
                                          <p:spTgt spid="23562">
                                            <p:txEl>
                                              <p:pRg st="7" end="7"/>
                                            </p:txEl>
                                          </p:spTgt>
                                        </p:tgtEl>
                                        <p:attrNameLst>
                                          <p:attrName>ppt_x</p:attrName>
                                        </p:attrNameLst>
                                      </p:cBhvr>
                                      <p:tavLst>
                                        <p:tav tm="0">
                                          <p:val>
                                            <p:strVal val="#ppt_x"/>
                                          </p:val>
                                        </p:tav>
                                        <p:tav tm="100000">
                                          <p:val>
                                            <p:strVal val="#ppt_x"/>
                                          </p:val>
                                        </p:tav>
                                      </p:tavLst>
                                    </p:anim>
                                    <p:anim calcmode="lin" valueType="num">
                                      <p:cBhvr>
                                        <p:cTn id="41" dur="1000" fill="hold"/>
                                        <p:tgtEl>
                                          <p:spTgt spid="2356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23562">
                                            <p:txEl>
                                              <p:pRg st="8" end="8"/>
                                            </p:txEl>
                                          </p:spTgt>
                                        </p:tgtEl>
                                        <p:attrNameLst>
                                          <p:attrName>style.visibility</p:attrName>
                                        </p:attrNameLst>
                                      </p:cBhvr>
                                      <p:to>
                                        <p:strVal val="visible"/>
                                      </p:to>
                                    </p:set>
                                    <p:animEffect transition="in" filter="fade">
                                      <p:cBhvr>
                                        <p:cTn id="46" dur="1000"/>
                                        <p:tgtEl>
                                          <p:spTgt spid="23562">
                                            <p:txEl>
                                              <p:pRg st="8" end="8"/>
                                            </p:txEl>
                                          </p:spTgt>
                                        </p:tgtEl>
                                      </p:cBhvr>
                                    </p:animEffect>
                                    <p:anim calcmode="lin" valueType="num">
                                      <p:cBhvr>
                                        <p:cTn id="47" dur="1000" fill="hold"/>
                                        <p:tgtEl>
                                          <p:spTgt spid="23562">
                                            <p:txEl>
                                              <p:pRg st="8" end="8"/>
                                            </p:txEl>
                                          </p:spTgt>
                                        </p:tgtEl>
                                        <p:attrNameLst>
                                          <p:attrName>ppt_x</p:attrName>
                                        </p:attrNameLst>
                                      </p:cBhvr>
                                      <p:tavLst>
                                        <p:tav tm="0">
                                          <p:val>
                                            <p:strVal val="#ppt_x"/>
                                          </p:val>
                                        </p:tav>
                                        <p:tav tm="100000">
                                          <p:val>
                                            <p:strVal val="#ppt_x"/>
                                          </p:val>
                                        </p:tav>
                                      </p:tavLst>
                                    </p:anim>
                                    <p:anim calcmode="lin" valueType="num">
                                      <p:cBhvr>
                                        <p:cTn id="48" dur="1000" fill="hold"/>
                                        <p:tgtEl>
                                          <p:spTgt spid="2356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23562">
                                            <p:txEl>
                                              <p:pRg st="9" end="9"/>
                                            </p:txEl>
                                          </p:spTgt>
                                        </p:tgtEl>
                                        <p:attrNameLst>
                                          <p:attrName>style.visibility</p:attrName>
                                        </p:attrNameLst>
                                      </p:cBhvr>
                                      <p:to>
                                        <p:strVal val="visible"/>
                                      </p:to>
                                    </p:set>
                                    <p:animEffect transition="in" filter="fade">
                                      <p:cBhvr>
                                        <p:cTn id="53" dur="1000"/>
                                        <p:tgtEl>
                                          <p:spTgt spid="23562">
                                            <p:txEl>
                                              <p:pRg st="9" end="9"/>
                                            </p:txEl>
                                          </p:spTgt>
                                        </p:tgtEl>
                                      </p:cBhvr>
                                    </p:animEffect>
                                    <p:anim calcmode="lin" valueType="num">
                                      <p:cBhvr>
                                        <p:cTn id="54" dur="1000" fill="hold"/>
                                        <p:tgtEl>
                                          <p:spTgt spid="23562">
                                            <p:txEl>
                                              <p:pRg st="9" end="9"/>
                                            </p:txEl>
                                          </p:spTgt>
                                        </p:tgtEl>
                                        <p:attrNameLst>
                                          <p:attrName>ppt_x</p:attrName>
                                        </p:attrNameLst>
                                      </p:cBhvr>
                                      <p:tavLst>
                                        <p:tav tm="0">
                                          <p:val>
                                            <p:strVal val="#ppt_x"/>
                                          </p:val>
                                        </p:tav>
                                        <p:tav tm="100000">
                                          <p:val>
                                            <p:strVal val="#ppt_x"/>
                                          </p:val>
                                        </p:tav>
                                      </p:tavLst>
                                    </p:anim>
                                    <p:anim calcmode="lin" valueType="num">
                                      <p:cBhvr>
                                        <p:cTn id="55" dur="1000" fill="hold"/>
                                        <p:tgtEl>
                                          <p:spTgt spid="23562">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23562">
                                            <p:txEl>
                                              <p:pRg st="10" end="10"/>
                                            </p:txEl>
                                          </p:spTgt>
                                        </p:tgtEl>
                                        <p:attrNameLst>
                                          <p:attrName>style.visibility</p:attrName>
                                        </p:attrNameLst>
                                      </p:cBhvr>
                                      <p:to>
                                        <p:strVal val="visible"/>
                                      </p:to>
                                    </p:set>
                                    <p:animEffect transition="in" filter="fade">
                                      <p:cBhvr>
                                        <p:cTn id="60" dur="1000"/>
                                        <p:tgtEl>
                                          <p:spTgt spid="23562">
                                            <p:txEl>
                                              <p:pRg st="10" end="10"/>
                                            </p:txEl>
                                          </p:spTgt>
                                        </p:tgtEl>
                                      </p:cBhvr>
                                    </p:animEffect>
                                    <p:anim calcmode="lin" valueType="num">
                                      <p:cBhvr>
                                        <p:cTn id="61" dur="1000" fill="hold"/>
                                        <p:tgtEl>
                                          <p:spTgt spid="23562">
                                            <p:txEl>
                                              <p:pRg st="10" end="10"/>
                                            </p:txEl>
                                          </p:spTgt>
                                        </p:tgtEl>
                                        <p:attrNameLst>
                                          <p:attrName>ppt_x</p:attrName>
                                        </p:attrNameLst>
                                      </p:cBhvr>
                                      <p:tavLst>
                                        <p:tav tm="0">
                                          <p:val>
                                            <p:strVal val="#ppt_x"/>
                                          </p:val>
                                        </p:tav>
                                        <p:tav tm="100000">
                                          <p:val>
                                            <p:strVal val="#ppt_x"/>
                                          </p:val>
                                        </p:tav>
                                      </p:tavLst>
                                    </p:anim>
                                    <p:anim calcmode="lin" valueType="num">
                                      <p:cBhvr>
                                        <p:cTn id="62" dur="1000" fill="hold"/>
                                        <p:tgtEl>
                                          <p:spTgt spid="23562">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2" grpId="0"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2" name="Text Box 10"/>
          <p:cNvSpPr txBox="1">
            <a:spLocks noChangeArrowheads="1"/>
          </p:cNvSpPr>
          <p:nvPr/>
        </p:nvSpPr>
        <p:spPr bwMode="auto">
          <a:xfrm>
            <a:off x="685800" y="1915418"/>
            <a:ext cx="7924800" cy="3108543"/>
          </a:xfrm>
          <a:prstGeom prst="rect">
            <a:avLst/>
          </a:prstGeom>
          <a:noFill/>
          <a:ln>
            <a:noFill/>
          </a:ln>
          <a:effectLst/>
        </p:spPr>
        <p:txBody>
          <a:bodyPr wrap="square">
            <a:spAutoFit/>
          </a:bodyPr>
          <a:lstStyle>
            <a:lvl1pPr defTabSz="517525">
              <a:defRPr sz="2800" b="1">
                <a:solidFill>
                  <a:schemeClr val="tx1"/>
                </a:solidFill>
                <a:latin typeface="Times New Roman" panose="02020603050405020304" pitchFamily="18" charset="0"/>
              </a:defRPr>
            </a:lvl1pPr>
            <a:lvl2pPr marL="742950" indent="-285750" defTabSz="517525">
              <a:defRPr sz="2800" b="1">
                <a:solidFill>
                  <a:schemeClr val="tx1"/>
                </a:solidFill>
                <a:latin typeface="Times New Roman" panose="02020603050405020304" pitchFamily="18" charset="0"/>
              </a:defRPr>
            </a:lvl2pPr>
            <a:lvl3pPr marL="1143000" indent="-228600" defTabSz="517525">
              <a:defRPr sz="2800" b="1">
                <a:solidFill>
                  <a:schemeClr val="tx1"/>
                </a:solidFill>
                <a:latin typeface="Times New Roman" panose="02020603050405020304" pitchFamily="18" charset="0"/>
              </a:defRPr>
            </a:lvl3pPr>
            <a:lvl4pPr marL="1600200" indent="-228600" defTabSz="517525">
              <a:defRPr sz="2800" b="1">
                <a:solidFill>
                  <a:schemeClr val="tx1"/>
                </a:solidFill>
                <a:latin typeface="Times New Roman" panose="02020603050405020304" pitchFamily="18" charset="0"/>
              </a:defRPr>
            </a:lvl4pPr>
            <a:lvl5pPr marL="2057400" indent="-228600" defTabSz="517525">
              <a:defRPr sz="2800" b="1">
                <a:solidFill>
                  <a:schemeClr val="tx1"/>
                </a:solidFill>
                <a:latin typeface="Times New Roman" panose="02020603050405020304" pitchFamily="18" charset="0"/>
              </a:defRPr>
            </a:lvl5pPr>
            <a:lvl6pPr marL="2514600" indent="-228600" defTabSz="517525"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defTabSz="517525"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defTabSz="517525"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defTabSz="517525" eaLnBrk="0" fontAlgn="base" hangingPunct="0">
              <a:spcBef>
                <a:spcPct val="0"/>
              </a:spcBef>
              <a:spcAft>
                <a:spcPct val="0"/>
              </a:spcAft>
              <a:defRPr sz="2800" b="1">
                <a:solidFill>
                  <a:schemeClr val="tx1"/>
                </a:solidFill>
                <a:latin typeface="Times New Roman" panose="02020603050405020304" pitchFamily="18" charset="0"/>
              </a:defRPr>
            </a:lvl9pPr>
          </a:lstStyle>
          <a:p>
            <a:r>
              <a:rPr lang="en-US" altLang="en-US" dirty="0">
                <a:latin typeface="Arial" panose="020B0604020202020204" pitchFamily="34" charset="0"/>
                <a:cs typeface="Arial" panose="020B0604020202020204" pitchFamily="34" charset="0"/>
              </a:rPr>
              <a:t>Good Reputation (verse 1, cf. 2 Timothy 3:5)</a:t>
            </a:r>
            <a:endParaRPr lang="en-US" dirty="0">
              <a:latin typeface="Arial" panose="020B0604020202020204" pitchFamily="34" charset="0"/>
              <a:cs typeface="Arial" panose="020B0604020202020204" pitchFamily="34" charset="0"/>
            </a:endParaRPr>
          </a:p>
          <a:p>
            <a:pPr marL="0" lvl="2" indent="0" eaLnBrk="0" fontAlgn="base" hangingPunct="0">
              <a:spcAft>
                <a:spcPct val="0"/>
              </a:spcAft>
            </a:pPr>
            <a:endParaRPr lang="en-US" altLang="en-US" sz="2400" b="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Reputation versus character.</a:t>
            </a:r>
          </a:p>
          <a:p>
            <a:pPr marL="914400" lvl="1" indent="-457200">
              <a:buFont typeface="Arial" panose="020B0604020202020204" pitchFamily="34" charset="0"/>
              <a:buChar char="•"/>
            </a:pPr>
            <a:r>
              <a:rPr lang="en-US" dirty="0">
                <a:latin typeface="Arial" panose="020B0604020202020204" pitchFamily="34" charset="0"/>
                <a:cs typeface="Arial" panose="020B0604020202020204" pitchFamily="34" charset="0"/>
              </a:rPr>
              <a:t>God’s view is crystal clear</a:t>
            </a:r>
          </a:p>
          <a:p>
            <a:pPr marL="914400" lvl="1" indent="-457200">
              <a:buFont typeface="Arial" panose="020B0604020202020204" pitchFamily="34" charset="0"/>
              <a:buChar char="•"/>
            </a:pPr>
            <a:r>
              <a:rPr lang="en-US" dirty="0">
                <a:latin typeface="Arial" panose="020B0604020202020204" pitchFamily="34" charset="0"/>
                <a:cs typeface="Arial" panose="020B0604020202020204" pitchFamily="34" charset="0"/>
              </a:rPr>
              <a:t>God sees in the heart</a:t>
            </a:r>
          </a:p>
          <a:p>
            <a:pPr marL="914400" lvl="1" indent="-457200">
              <a:buFont typeface="Arial" panose="020B0604020202020204" pitchFamily="34" charset="0"/>
              <a:buChar char="•"/>
            </a:pPr>
            <a:r>
              <a:rPr lang="en-US" dirty="0">
                <a:latin typeface="Arial" panose="020B0604020202020204" pitchFamily="34" charset="0"/>
                <a:cs typeface="Arial" panose="020B0604020202020204" pitchFamily="34" charset="0"/>
              </a:rPr>
              <a:t>He knows motives and true character</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1 Samuel 16:7</a:t>
            </a:r>
          </a:p>
        </p:txBody>
      </p:sp>
      <p:sp>
        <p:nvSpPr>
          <p:cNvPr id="8" name="Text Box 4"/>
          <p:cNvSpPr txBox="1">
            <a:spLocks noChangeArrowheads="1"/>
          </p:cNvSpPr>
          <p:nvPr/>
        </p:nvSpPr>
        <p:spPr bwMode="auto">
          <a:xfrm>
            <a:off x="685800" y="609600"/>
            <a:ext cx="7924800" cy="1077218"/>
          </a:xfrm>
          <a:prstGeom prst="rect">
            <a:avLst/>
          </a:prstGeom>
          <a:noFill/>
          <a:ln>
            <a:noFill/>
          </a:ln>
          <a:effectLst/>
        </p:spPr>
        <p:txBody>
          <a:bodyPr wrap="square">
            <a:spAutoFit/>
          </a:bodyPr>
          <a:lstStyle/>
          <a:p>
            <a:pPr marL="571500" indent="-571500" eaLnBrk="0" fontAlgn="base" hangingPunct="0">
              <a:spcBef>
                <a:spcPct val="50000"/>
              </a:spcBef>
              <a:spcAft>
                <a:spcPct val="0"/>
              </a:spcAft>
              <a:buFont typeface="+mj-lt"/>
              <a:buAutoNum type="romanUcPeriod"/>
            </a:pPr>
            <a:r>
              <a:rPr lang="en-US" altLang="en-US" sz="3200" b="1" dirty="0">
                <a:latin typeface="Arial" panose="020B0604020202020204" pitchFamily="34" charset="0"/>
                <a:cs typeface="Arial" panose="020B0604020202020204" pitchFamily="34" charset="0"/>
              </a:rPr>
              <a:t>Good Qualities That Did Not Prevent Death</a:t>
            </a:r>
          </a:p>
        </p:txBody>
      </p:sp>
      <p:sp>
        <p:nvSpPr>
          <p:cNvPr id="9" name="Rectangle 8"/>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3:1-6</a:t>
            </a:r>
          </a:p>
        </p:txBody>
      </p:sp>
      <p:sp>
        <p:nvSpPr>
          <p:cNvPr id="2" name="Slide Number Placeholder 1">
            <a:extLst>
              <a:ext uri="{FF2B5EF4-FFF2-40B4-BE49-F238E27FC236}">
                <a16:creationId xmlns:a16="http://schemas.microsoft.com/office/drawing/2014/main" id="{8CC11A74-CB3B-45CF-AB72-A0DE720EFA3B}"/>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15</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3017428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3562">
                                            <p:txEl>
                                              <p:pRg st="0" end="0"/>
                                            </p:txEl>
                                          </p:spTgt>
                                        </p:tgtEl>
                                        <p:attrNameLst>
                                          <p:attrName>style.visibility</p:attrName>
                                        </p:attrNameLst>
                                      </p:cBhvr>
                                      <p:to>
                                        <p:strVal val="visible"/>
                                      </p:to>
                                    </p:set>
                                    <p:animEffect transition="in" filter="fade">
                                      <p:cBhvr>
                                        <p:cTn id="7" dur="1000"/>
                                        <p:tgtEl>
                                          <p:spTgt spid="23562">
                                            <p:txEl>
                                              <p:pRg st="0" end="0"/>
                                            </p:txEl>
                                          </p:spTgt>
                                        </p:tgtEl>
                                      </p:cBhvr>
                                    </p:animEffect>
                                    <p:anim calcmode="lin" valueType="num">
                                      <p:cBhvr>
                                        <p:cTn id="8" dur="1000" fill="hold"/>
                                        <p:tgtEl>
                                          <p:spTgt spid="2356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356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3562">
                                            <p:txEl>
                                              <p:pRg st="2" end="2"/>
                                            </p:txEl>
                                          </p:spTgt>
                                        </p:tgtEl>
                                        <p:attrNameLst>
                                          <p:attrName>style.visibility</p:attrName>
                                        </p:attrNameLst>
                                      </p:cBhvr>
                                      <p:to>
                                        <p:strVal val="visible"/>
                                      </p:to>
                                    </p:set>
                                    <p:animEffect transition="in" filter="fade">
                                      <p:cBhvr>
                                        <p:cTn id="12" dur="1000"/>
                                        <p:tgtEl>
                                          <p:spTgt spid="23562">
                                            <p:txEl>
                                              <p:pRg st="2" end="2"/>
                                            </p:txEl>
                                          </p:spTgt>
                                        </p:tgtEl>
                                      </p:cBhvr>
                                    </p:animEffect>
                                    <p:anim calcmode="lin" valueType="num">
                                      <p:cBhvr>
                                        <p:cTn id="13" dur="1000" fill="hold"/>
                                        <p:tgtEl>
                                          <p:spTgt spid="23562">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2356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3562">
                                            <p:txEl>
                                              <p:pRg st="3" end="3"/>
                                            </p:txEl>
                                          </p:spTgt>
                                        </p:tgtEl>
                                        <p:attrNameLst>
                                          <p:attrName>style.visibility</p:attrName>
                                        </p:attrNameLst>
                                      </p:cBhvr>
                                      <p:to>
                                        <p:strVal val="visible"/>
                                      </p:to>
                                    </p:set>
                                    <p:animEffect transition="in" filter="fade">
                                      <p:cBhvr>
                                        <p:cTn id="19" dur="1000"/>
                                        <p:tgtEl>
                                          <p:spTgt spid="23562">
                                            <p:txEl>
                                              <p:pRg st="3" end="3"/>
                                            </p:txEl>
                                          </p:spTgt>
                                        </p:tgtEl>
                                      </p:cBhvr>
                                    </p:animEffect>
                                    <p:anim calcmode="lin" valueType="num">
                                      <p:cBhvr>
                                        <p:cTn id="20" dur="1000" fill="hold"/>
                                        <p:tgtEl>
                                          <p:spTgt spid="2356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356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23562">
                                            <p:txEl>
                                              <p:pRg st="4" end="4"/>
                                            </p:txEl>
                                          </p:spTgt>
                                        </p:tgtEl>
                                        <p:attrNameLst>
                                          <p:attrName>style.visibility</p:attrName>
                                        </p:attrNameLst>
                                      </p:cBhvr>
                                      <p:to>
                                        <p:strVal val="visible"/>
                                      </p:to>
                                    </p:set>
                                    <p:animEffect transition="in" filter="fade">
                                      <p:cBhvr>
                                        <p:cTn id="26" dur="1000"/>
                                        <p:tgtEl>
                                          <p:spTgt spid="23562">
                                            <p:txEl>
                                              <p:pRg st="4" end="4"/>
                                            </p:txEl>
                                          </p:spTgt>
                                        </p:tgtEl>
                                      </p:cBhvr>
                                    </p:animEffect>
                                    <p:anim calcmode="lin" valueType="num">
                                      <p:cBhvr>
                                        <p:cTn id="27" dur="1000" fill="hold"/>
                                        <p:tgtEl>
                                          <p:spTgt spid="23562">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2356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23562">
                                            <p:txEl>
                                              <p:pRg st="5" end="5"/>
                                            </p:txEl>
                                          </p:spTgt>
                                        </p:tgtEl>
                                        <p:attrNameLst>
                                          <p:attrName>style.visibility</p:attrName>
                                        </p:attrNameLst>
                                      </p:cBhvr>
                                      <p:to>
                                        <p:strVal val="visible"/>
                                      </p:to>
                                    </p:set>
                                    <p:animEffect transition="in" filter="fade">
                                      <p:cBhvr>
                                        <p:cTn id="33" dur="1000"/>
                                        <p:tgtEl>
                                          <p:spTgt spid="23562">
                                            <p:txEl>
                                              <p:pRg st="5" end="5"/>
                                            </p:txEl>
                                          </p:spTgt>
                                        </p:tgtEl>
                                      </p:cBhvr>
                                    </p:animEffect>
                                    <p:anim calcmode="lin" valueType="num">
                                      <p:cBhvr>
                                        <p:cTn id="34" dur="1000" fill="hold"/>
                                        <p:tgtEl>
                                          <p:spTgt spid="23562">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2356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2"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2" name="Text Box 10"/>
          <p:cNvSpPr txBox="1">
            <a:spLocks noChangeArrowheads="1"/>
          </p:cNvSpPr>
          <p:nvPr/>
        </p:nvSpPr>
        <p:spPr bwMode="auto">
          <a:xfrm>
            <a:off x="685800" y="1981202"/>
            <a:ext cx="7924800" cy="3970318"/>
          </a:xfrm>
          <a:prstGeom prst="rect">
            <a:avLst/>
          </a:prstGeom>
          <a:noFill/>
          <a:ln>
            <a:noFill/>
          </a:ln>
          <a:effectLst/>
        </p:spPr>
        <p:txBody>
          <a:bodyPr wrap="square">
            <a:spAutoFit/>
          </a:bodyPr>
          <a:lstStyle>
            <a:lvl1pPr defTabSz="517525">
              <a:defRPr sz="2800" b="1">
                <a:solidFill>
                  <a:schemeClr val="tx1"/>
                </a:solidFill>
                <a:latin typeface="Times New Roman" panose="02020603050405020304" pitchFamily="18" charset="0"/>
              </a:defRPr>
            </a:lvl1pPr>
            <a:lvl2pPr marL="742950" indent="-285750" defTabSz="517525">
              <a:defRPr sz="2800" b="1">
                <a:solidFill>
                  <a:schemeClr val="tx1"/>
                </a:solidFill>
                <a:latin typeface="Times New Roman" panose="02020603050405020304" pitchFamily="18" charset="0"/>
              </a:defRPr>
            </a:lvl2pPr>
            <a:lvl3pPr marL="1143000" indent="-228600" defTabSz="517525">
              <a:defRPr sz="2800" b="1">
                <a:solidFill>
                  <a:schemeClr val="tx1"/>
                </a:solidFill>
                <a:latin typeface="Times New Roman" panose="02020603050405020304" pitchFamily="18" charset="0"/>
              </a:defRPr>
            </a:lvl3pPr>
            <a:lvl4pPr marL="1600200" indent="-228600" defTabSz="517525">
              <a:defRPr sz="2800" b="1">
                <a:solidFill>
                  <a:schemeClr val="tx1"/>
                </a:solidFill>
                <a:latin typeface="Times New Roman" panose="02020603050405020304" pitchFamily="18" charset="0"/>
              </a:defRPr>
            </a:lvl4pPr>
            <a:lvl5pPr marL="2057400" indent="-228600" defTabSz="517525">
              <a:defRPr sz="2800" b="1">
                <a:solidFill>
                  <a:schemeClr val="tx1"/>
                </a:solidFill>
                <a:latin typeface="Times New Roman" panose="02020603050405020304" pitchFamily="18" charset="0"/>
              </a:defRPr>
            </a:lvl5pPr>
            <a:lvl6pPr marL="2514600" indent="-228600" defTabSz="517525"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defTabSz="517525"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defTabSz="517525"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defTabSz="517525" eaLnBrk="0" fontAlgn="base" hangingPunct="0">
              <a:spcBef>
                <a:spcPct val="0"/>
              </a:spcBef>
              <a:spcAft>
                <a:spcPct val="0"/>
              </a:spcAft>
              <a:defRPr sz="2800" b="1">
                <a:solidFill>
                  <a:schemeClr val="tx1"/>
                </a:solidFill>
                <a:latin typeface="Times New Roman" panose="02020603050405020304" pitchFamily="18" charset="0"/>
              </a:defRPr>
            </a:lvl9pPr>
          </a:lstStyle>
          <a:p>
            <a:pPr marL="514350" indent="-514350" eaLnBrk="0" fontAlgn="base" hangingPunct="0">
              <a:spcAft>
                <a:spcPct val="0"/>
              </a:spcAft>
              <a:buFont typeface="+mj-lt"/>
              <a:buAutoNum type="alphaUcPeriod"/>
            </a:pPr>
            <a:r>
              <a:rPr lang="en-US" altLang="en-US" dirty="0">
                <a:latin typeface="Arial" panose="020B0604020202020204" pitchFamily="34" charset="0"/>
                <a:cs typeface="Arial" panose="020B0604020202020204" pitchFamily="34" charset="0"/>
              </a:rPr>
              <a:t>Good Reputation (verse 1)</a:t>
            </a:r>
          </a:p>
          <a:p>
            <a:pPr marL="973138" lvl="1" indent="-457200" eaLnBrk="0" fontAlgn="base" hangingPunct="0">
              <a:spcAft>
                <a:spcPct val="0"/>
              </a:spcAft>
              <a:buFont typeface="+mj-lt"/>
              <a:buAutoNum type="arabicPeriod"/>
            </a:pPr>
            <a:r>
              <a:rPr lang="en-US" altLang="en-US" b="0" i="1" dirty="0">
                <a:latin typeface="Arial" panose="020B0604020202020204" pitchFamily="34" charset="0"/>
                <a:cs typeface="Arial" panose="020B0604020202020204" pitchFamily="34" charset="0"/>
              </a:rPr>
              <a:t>Some churches live on a name</a:t>
            </a:r>
            <a:endParaRPr lang="en-US" altLang="en-US" b="0" dirty="0">
              <a:latin typeface="Arial" panose="020B0604020202020204" pitchFamily="34" charset="0"/>
              <a:cs typeface="Arial" panose="020B0604020202020204" pitchFamily="34" charset="0"/>
            </a:endParaRPr>
          </a:p>
          <a:p>
            <a:pPr marL="1373188" lvl="2" indent="-457200" eaLnBrk="0" fontAlgn="base" hangingPunct="0">
              <a:spcAft>
                <a:spcPct val="0"/>
              </a:spcAft>
              <a:buFont typeface="+mj-lt"/>
              <a:buAutoNum type="alphaLcPeriod"/>
            </a:pPr>
            <a:r>
              <a:rPr lang="en-US" altLang="en-US" b="0" dirty="0">
                <a:latin typeface="Arial" panose="020B0604020202020204" pitchFamily="34" charset="0"/>
                <a:cs typeface="Arial" panose="020B0604020202020204" pitchFamily="34" charset="0"/>
              </a:rPr>
              <a:t>What they were in the past</a:t>
            </a:r>
          </a:p>
          <a:p>
            <a:pPr marL="1373188" lvl="2" indent="-457200" eaLnBrk="0" fontAlgn="base" hangingPunct="0">
              <a:spcAft>
                <a:spcPct val="0"/>
              </a:spcAft>
              <a:buFont typeface="+mj-lt"/>
              <a:buAutoNum type="alphaLcPeriod"/>
            </a:pPr>
            <a:r>
              <a:rPr lang="en-US" altLang="en-US" b="0" dirty="0">
                <a:latin typeface="Arial" panose="020B0604020202020204" pitchFamily="34" charset="0"/>
                <a:cs typeface="Arial" panose="020B0604020202020204" pitchFamily="34" charset="0"/>
              </a:rPr>
              <a:t>Doctrinal stand on the issue of the day</a:t>
            </a:r>
          </a:p>
          <a:p>
            <a:pPr marL="973138" lvl="1" indent="-457200" eaLnBrk="0" fontAlgn="base" hangingPunct="0">
              <a:spcAft>
                <a:spcPct val="0"/>
              </a:spcAft>
              <a:buFont typeface="+mj-lt"/>
              <a:buAutoNum type="arabicPeriod"/>
            </a:pPr>
            <a:r>
              <a:rPr lang="en-US" altLang="en-US" b="0" i="1" dirty="0">
                <a:latin typeface="Arial" panose="020B0604020202020204" pitchFamily="34" charset="0"/>
                <a:cs typeface="Arial" panose="020B0604020202020204" pitchFamily="34" charset="0"/>
              </a:rPr>
              <a:t>Possible to have a lot that is right – still be wrong</a:t>
            </a:r>
          </a:p>
          <a:p>
            <a:pPr marL="973138" lvl="1" indent="-457200" eaLnBrk="0" fontAlgn="base" hangingPunct="0">
              <a:spcAft>
                <a:spcPct val="0"/>
              </a:spcAft>
              <a:buFont typeface="+mj-lt"/>
              <a:buAutoNum type="arabicPeriod"/>
            </a:pPr>
            <a:r>
              <a:rPr lang="en-US" altLang="en-US" b="0" i="1" dirty="0">
                <a:latin typeface="Arial" panose="020B0604020202020204" pitchFamily="34" charset="0"/>
                <a:cs typeface="Arial" panose="020B0604020202020204" pitchFamily="34" charset="0"/>
              </a:rPr>
              <a:t>Possible that churches can change – they had</a:t>
            </a:r>
          </a:p>
          <a:p>
            <a:pPr marL="973138" lvl="1" indent="-457200" eaLnBrk="0" fontAlgn="base" hangingPunct="0">
              <a:spcAft>
                <a:spcPct val="0"/>
              </a:spcAft>
              <a:buFont typeface="+mj-lt"/>
              <a:buAutoNum type="arabicPeriod"/>
            </a:pPr>
            <a:r>
              <a:rPr lang="en-US" altLang="en-US" b="0" i="1" dirty="0">
                <a:latin typeface="Arial" panose="020B0604020202020204" pitchFamily="34" charset="0"/>
                <a:cs typeface="Arial" panose="020B0604020202020204" pitchFamily="34" charset="0"/>
              </a:rPr>
              <a:t>Churches are not always as they appear!</a:t>
            </a:r>
            <a:endParaRPr lang="en-US" altLang="en-US" dirty="0">
              <a:latin typeface="Arial" panose="020B0604020202020204" pitchFamily="34" charset="0"/>
              <a:cs typeface="Arial" panose="020B0604020202020204" pitchFamily="34" charset="0"/>
            </a:endParaRPr>
          </a:p>
        </p:txBody>
      </p:sp>
      <p:sp>
        <p:nvSpPr>
          <p:cNvPr id="8" name="Text Box 4"/>
          <p:cNvSpPr txBox="1">
            <a:spLocks noChangeArrowheads="1"/>
          </p:cNvSpPr>
          <p:nvPr/>
        </p:nvSpPr>
        <p:spPr bwMode="auto">
          <a:xfrm>
            <a:off x="685800" y="609600"/>
            <a:ext cx="7924800" cy="1077218"/>
          </a:xfrm>
          <a:prstGeom prst="rect">
            <a:avLst/>
          </a:prstGeom>
          <a:noFill/>
          <a:ln>
            <a:noFill/>
          </a:ln>
          <a:effectLst/>
        </p:spPr>
        <p:txBody>
          <a:bodyPr wrap="square">
            <a:spAutoFit/>
          </a:bodyPr>
          <a:lstStyle/>
          <a:p>
            <a:pPr marL="571500" indent="-571500" eaLnBrk="0" fontAlgn="base" hangingPunct="0">
              <a:spcBef>
                <a:spcPct val="50000"/>
              </a:spcBef>
              <a:spcAft>
                <a:spcPct val="0"/>
              </a:spcAft>
              <a:buFont typeface="+mj-lt"/>
              <a:buAutoNum type="romanUcPeriod"/>
            </a:pPr>
            <a:r>
              <a:rPr lang="en-US" altLang="en-US" sz="3200" b="1" dirty="0">
                <a:latin typeface="Arial" panose="020B0604020202020204" pitchFamily="34" charset="0"/>
                <a:cs typeface="Arial" panose="020B0604020202020204" pitchFamily="34" charset="0"/>
              </a:rPr>
              <a:t>Good Qualities That Did Not Prevent Death</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3:1-6</a:t>
            </a:r>
          </a:p>
        </p:txBody>
      </p:sp>
      <p:sp>
        <p:nvSpPr>
          <p:cNvPr id="2" name="Slide Number Placeholder 1">
            <a:extLst>
              <a:ext uri="{FF2B5EF4-FFF2-40B4-BE49-F238E27FC236}">
                <a16:creationId xmlns:a16="http://schemas.microsoft.com/office/drawing/2014/main" id="{00789274-157F-4E8B-9E95-00813C210049}"/>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16</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28256617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3562">
                                            <p:txEl>
                                              <p:pRg st="1" end="1"/>
                                            </p:txEl>
                                          </p:spTgt>
                                        </p:tgtEl>
                                        <p:attrNameLst>
                                          <p:attrName>style.visibility</p:attrName>
                                        </p:attrNameLst>
                                      </p:cBhvr>
                                      <p:to>
                                        <p:strVal val="visible"/>
                                      </p:to>
                                    </p:set>
                                    <p:animEffect transition="in" filter="fade">
                                      <p:cBhvr>
                                        <p:cTn id="7" dur="1000"/>
                                        <p:tgtEl>
                                          <p:spTgt spid="23562">
                                            <p:txEl>
                                              <p:pRg st="1" end="1"/>
                                            </p:txEl>
                                          </p:spTgt>
                                        </p:tgtEl>
                                      </p:cBhvr>
                                    </p:animEffect>
                                    <p:anim calcmode="lin" valueType="num">
                                      <p:cBhvr>
                                        <p:cTn id="8" dur="1000" fill="hold"/>
                                        <p:tgtEl>
                                          <p:spTgt spid="2356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3562">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3562">
                                            <p:txEl>
                                              <p:pRg st="2" end="2"/>
                                            </p:txEl>
                                          </p:spTgt>
                                        </p:tgtEl>
                                        <p:attrNameLst>
                                          <p:attrName>style.visibility</p:attrName>
                                        </p:attrNameLst>
                                      </p:cBhvr>
                                      <p:to>
                                        <p:strVal val="visible"/>
                                      </p:to>
                                    </p:set>
                                    <p:animEffect transition="in" filter="fade">
                                      <p:cBhvr>
                                        <p:cTn id="12" dur="1000"/>
                                        <p:tgtEl>
                                          <p:spTgt spid="23562">
                                            <p:txEl>
                                              <p:pRg st="2" end="2"/>
                                            </p:txEl>
                                          </p:spTgt>
                                        </p:tgtEl>
                                      </p:cBhvr>
                                    </p:animEffect>
                                    <p:anim calcmode="lin" valueType="num">
                                      <p:cBhvr>
                                        <p:cTn id="13" dur="1000" fill="hold"/>
                                        <p:tgtEl>
                                          <p:spTgt spid="23562">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23562">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3562">
                                            <p:txEl>
                                              <p:pRg st="3" end="3"/>
                                            </p:txEl>
                                          </p:spTgt>
                                        </p:tgtEl>
                                        <p:attrNameLst>
                                          <p:attrName>style.visibility</p:attrName>
                                        </p:attrNameLst>
                                      </p:cBhvr>
                                      <p:to>
                                        <p:strVal val="visible"/>
                                      </p:to>
                                    </p:set>
                                    <p:animEffect transition="in" filter="fade">
                                      <p:cBhvr>
                                        <p:cTn id="17" dur="1000"/>
                                        <p:tgtEl>
                                          <p:spTgt spid="23562">
                                            <p:txEl>
                                              <p:pRg st="3" end="3"/>
                                            </p:txEl>
                                          </p:spTgt>
                                        </p:tgtEl>
                                      </p:cBhvr>
                                    </p:animEffect>
                                    <p:anim calcmode="lin" valueType="num">
                                      <p:cBhvr>
                                        <p:cTn id="18" dur="1000" fill="hold"/>
                                        <p:tgtEl>
                                          <p:spTgt spid="23562">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2356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3562">
                                            <p:txEl>
                                              <p:pRg st="4" end="4"/>
                                            </p:txEl>
                                          </p:spTgt>
                                        </p:tgtEl>
                                        <p:attrNameLst>
                                          <p:attrName>style.visibility</p:attrName>
                                        </p:attrNameLst>
                                      </p:cBhvr>
                                      <p:to>
                                        <p:strVal val="visible"/>
                                      </p:to>
                                    </p:set>
                                    <p:animEffect transition="in" filter="fade">
                                      <p:cBhvr>
                                        <p:cTn id="24" dur="1000"/>
                                        <p:tgtEl>
                                          <p:spTgt spid="23562">
                                            <p:txEl>
                                              <p:pRg st="4" end="4"/>
                                            </p:txEl>
                                          </p:spTgt>
                                        </p:tgtEl>
                                      </p:cBhvr>
                                    </p:animEffect>
                                    <p:anim calcmode="lin" valueType="num">
                                      <p:cBhvr>
                                        <p:cTn id="25" dur="1000" fill="hold"/>
                                        <p:tgtEl>
                                          <p:spTgt spid="23562">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356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3562">
                                            <p:txEl>
                                              <p:pRg st="5" end="5"/>
                                            </p:txEl>
                                          </p:spTgt>
                                        </p:tgtEl>
                                        <p:attrNameLst>
                                          <p:attrName>style.visibility</p:attrName>
                                        </p:attrNameLst>
                                      </p:cBhvr>
                                      <p:to>
                                        <p:strVal val="visible"/>
                                      </p:to>
                                    </p:set>
                                    <p:animEffect transition="in" filter="fade">
                                      <p:cBhvr>
                                        <p:cTn id="31" dur="1000"/>
                                        <p:tgtEl>
                                          <p:spTgt spid="23562">
                                            <p:txEl>
                                              <p:pRg st="5" end="5"/>
                                            </p:txEl>
                                          </p:spTgt>
                                        </p:tgtEl>
                                      </p:cBhvr>
                                    </p:animEffect>
                                    <p:anim calcmode="lin" valueType="num">
                                      <p:cBhvr>
                                        <p:cTn id="32" dur="1000" fill="hold"/>
                                        <p:tgtEl>
                                          <p:spTgt spid="23562">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2356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3562">
                                            <p:txEl>
                                              <p:pRg st="6" end="6"/>
                                            </p:txEl>
                                          </p:spTgt>
                                        </p:tgtEl>
                                        <p:attrNameLst>
                                          <p:attrName>style.visibility</p:attrName>
                                        </p:attrNameLst>
                                      </p:cBhvr>
                                      <p:to>
                                        <p:strVal val="visible"/>
                                      </p:to>
                                    </p:set>
                                    <p:animEffect transition="in" filter="fade">
                                      <p:cBhvr>
                                        <p:cTn id="38" dur="1000"/>
                                        <p:tgtEl>
                                          <p:spTgt spid="23562">
                                            <p:txEl>
                                              <p:pRg st="6" end="6"/>
                                            </p:txEl>
                                          </p:spTgt>
                                        </p:tgtEl>
                                      </p:cBhvr>
                                    </p:animEffect>
                                    <p:anim calcmode="lin" valueType="num">
                                      <p:cBhvr>
                                        <p:cTn id="39" dur="1000" fill="hold"/>
                                        <p:tgtEl>
                                          <p:spTgt spid="23562">
                                            <p:txEl>
                                              <p:pRg st="6" end="6"/>
                                            </p:txEl>
                                          </p:spTgt>
                                        </p:tgtEl>
                                        <p:attrNameLst>
                                          <p:attrName>ppt_x</p:attrName>
                                        </p:attrNameLst>
                                      </p:cBhvr>
                                      <p:tavLst>
                                        <p:tav tm="0">
                                          <p:val>
                                            <p:strVal val="#ppt_x"/>
                                          </p:val>
                                        </p:tav>
                                        <p:tav tm="100000">
                                          <p:val>
                                            <p:strVal val="#ppt_x"/>
                                          </p:val>
                                        </p:tav>
                                      </p:tavLst>
                                    </p:anim>
                                    <p:anim calcmode="lin" valueType="num">
                                      <p:cBhvr>
                                        <p:cTn id="40" dur="1000" fill="hold"/>
                                        <p:tgtEl>
                                          <p:spTgt spid="2356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2" name="Text Box 10"/>
          <p:cNvSpPr txBox="1">
            <a:spLocks noChangeArrowheads="1"/>
          </p:cNvSpPr>
          <p:nvPr/>
        </p:nvSpPr>
        <p:spPr bwMode="auto">
          <a:xfrm>
            <a:off x="685800" y="1981202"/>
            <a:ext cx="7924800" cy="2062103"/>
          </a:xfrm>
          <a:prstGeom prst="rect">
            <a:avLst/>
          </a:prstGeom>
          <a:noFill/>
          <a:ln>
            <a:noFill/>
          </a:ln>
          <a:effectLst/>
        </p:spPr>
        <p:txBody>
          <a:bodyPr wrap="square">
            <a:spAutoFit/>
          </a:bodyPr>
          <a:lstStyle>
            <a:lvl1pPr defTabSz="517525">
              <a:defRPr sz="2800" b="1">
                <a:solidFill>
                  <a:schemeClr val="tx1"/>
                </a:solidFill>
                <a:latin typeface="Times New Roman" panose="02020603050405020304" pitchFamily="18" charset="0"/>
              </a:defRPr>
            </a:lvl1pPr>
            <a:lvl2pPr marL="742950" indent="-285750" defTabSz="517525">
              <a:defRPr sz="2800" b="1">
                <a:solidFill>
                  <a:schemeClr val="tx1"/>
                </a:solidFill>
                <a:latin typeface="Times New Roman" panose="02020603050405020304" pitchFamily="18" charset="0"/>
              </a:defRPr>
            </a:lvl2pPr>
            <a:lvl3pPr marL="1143000" indent="-228600" defTabSz="517525">
              <a:defRPr sz="2800" b="1">
                <a:solidFill>
                  <a:schemeClr val="tx1"/>
                </a:solidFill>
                <a:latin typeface="Times New Roman" panose="02020603050405020304" pitchFamily="18" charset="0"/>
              </a:defRPr>
            </a:lvl3pPr>
            <a:lvl4pPr marL="1600200" indent="-228600" defTabSz="517525">
              <a:defRPr sz="2800" b="1">
                <a:solidFill>
                  <a:schemeClr val="tx1"/>
                </a:solidFill>
                <a:latin typeface="Times New Roman" panose="02020603050405020304" pitchFamily="18" charset="0"/>
              </a:defRPr>
            </a:lvl4pPr>
            <a:lvl5pPr marL="2057400" indent="-228600" defTabSz="517525">
              <a:defRPr sz="2800" b="1">
                <a:solidFill>
                  <a:schemeClr val="tx1"/>
                </a:solidFill>
                <a:latin typeface="Times New Roman" panose="02020603050405020304" pitchFamily="18" charset="0"/>
              </a:defRPr>
            </a:lvl5pPr>
            <a:lvl6pPr marL="2514600" indent="-228600" defTabSz="517525"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defTabSz="517525"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defTabSz="517525"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defTabSz="517525" eaLnBrk="0" fontAlgn="base" hangingPunct="0">
              <a:spcBef>
                <a:spcPct val="0"/>
              </a:spcBef>
              <a:spcAft>
                <a:spcPct val="0"/>
              </a:spcAft>
              <a:defRPr sz="2800" b="1">
                <a:solidFill>
                  <a:schemeClr val="tx1"/>
                </a:solidFill>
                <a:latin typeface="Times New Roman" panose="02020603050405020304" pitchFamily="18" charset="0"/>
              </a:defRPr>
            </a:lvl9pPr>
          </a:lstStyle>
          <a:p>
            <a:pPr marL="514350" indent="-514350" eaLnBrk="0" fontAlgn="base" hangingPunct="0">
              <a:spcAft>
                <a:spcPct val="0"/>
              </a:spcAft>
              <a:buFont typeface="+mj-lt"/>
              <a:buAutoNum type="alphaUcPeriod"/>
            </a:pPr>
            <a:r>
              <a:rPr lang="en-US" altLang="en-US" dirty="0">
                <a:latin typeface="Arial" panose="020B0604020202020204" pitchFamily="34" charset="0"/>
                <a:cs typeface="Arial" panose="020B0604020202020204" pitchFamily="34" charset="0"/>
              </a:rPr>
              <a:t>Good Reputation (verse 1)</a:t>
            </a:r>
          </a:p>
          <a:p>
            <a:pPr marL="514350" indent="-514350" eaLnBrk="0" fontAlgn="base" hangingPunct="0">
              <a:spcAft>
                <a:spcPct val="0"/>
              </a:spcAft>
              <a:buFont typeface="+mj-lt"/>
              <a:buAutoNum type="alphaUcPeriod"/>
            </a:pPr>
            <a:r>
              <a:rPr lang="en-US" altLang="en-US" dirty="0">
                <a:latin typeface="Arial" panose="020B0604020202020204" pitchFamily="34" charset="0"/>
                <a:cs typeface="Arial" panose="020B0604020202020204" pitchFamily="34" charset="0"/>
              </a:rPr>
              <a:t>An Active Program (verse 1)</a:t>
            </a:r>
          </a:p>
          <a:p>
            <a:pPr marL="1257300" lvl="1" indent="-514350" eaLnBrk="0" fontAlgn="base" hangingPunct="0">
              <a:spcAft>
                <a:spcPct val="0"/>
              </a:spcAft>
              <a:buFont typeface="+mj-lt"/>
              <a:buAutoNum type="arabicPeriod"/>
            </a:pPr>
            <a:r>
              <a:rPr lang="en-US" altLang="en-US" sz="2400" b="0" dirty="0">
                <a:latin typeface="Arial" panose="020B0604020202020204" pitchFamily="34" charset="0"/>
                <a:cs typeface="Arial" panose="020B0604020202020204" pitchFamily="34" charset="0"/>
              </a:rPr>
              <a:t>They had works – yet dead</a:t>
            </a:r>
          </a:p>
          <a:p>
            <a:pPr marL="1257300" lvl="1" indent="-514350" eaLnBrk="0" fontAlgn="base" hangingPunct="0">
              <a:spcAft>
                <a:spcPct val="0"/>
              </a:spcAft>
              <a:buFont typeface="+mj-lt"/>
              <a:buAutoNum type="arabicPeriod"/>
            </a:pPr>
            <a:r>
              <a:rPr lang="en-US" altLang="en-US" sz="2400" b="0" dirty="0">
                <a:latin typeface="Arial" panose="020B0604020202020204" pitchFamily="34" charset="0"/>
                <a:cs typeface="Arial" panose="020B0604020202020204" pitchFamily="34" charset="0"/>
              </a:rPr>
              <a:t>Not enough to be busy – must be lawful (Matthew 7:22-23; 2 John 9)</a:t>
            </a:r>
          </a:p>
        </p:txBody>
      </p:sp>
      <p:sp>
        <p:nvSpPr>
          <p:cNvPr id="8" name="Text Box 4"/>
          <p:cNvSpPr txBox="1">
            <a:spLocks noChangeArrowheads="1"/>
          </p:cNvSpPr>
          <p:nvPr/>
        </p:nvSpPr>
        <p:spPr bwMode="auto">
          <a:xfrm>
            <a:off x="685800" y="609600"/>
            <a:ext cx="7924800" cy="1077218"/>
          </a:xfrm>
          <a:prstGeom prst="rect">
            <a:avLst/>
          </a:prstGeom>
          <a:noFill/>
          <a:ln>
            <a:noFill/>
          </a:ln>
          <a:effectLst/>
        </p:spPr>
        <p:txBody>
          <a:bodyPr wrap="square">
            <a:spAutoFit/>
          </a:bodyPr>
          <a:lstStyle/>
          <a:p>
            <a:pPr marL="571500" indent="-571500" eaLnBrk="0" fontAlgn="base" hangingPunct="0">
              <a:spcBef>
                <a:spcPct val="50000"/>
              </a:spcBef>
              <a:spcAft>
                <a:spcPct val="0"/>
              </a:spcAft>
              <a:buFont typeface="+mj-lt"/>
              <a:buAutoNum type="romanUcPeriod"/>
            </a:pPr>
            <a:r>
              <a:rPr lang="en-US" altLang="en-US" sz="3200" b="1" dirty="0">
                <a:latin typeface="Arial" panose="020B0604020202020204" pitchFamily="34" charset="0"/>
                <a:cs typeface="Arial" panose="020B0604020202020204" pitchFamily="34" charset="0"/>
              </a:rPr>
              <a:t>Good Qualities That Did Not Prevent Death</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3:1-6</a:t>
            </a:r>
          </a:p>
        </p:txBody>
      </p:sp>
      <p:sp>
        <p:nvSpPr>
          <p:cNvPr id="2" name="Slide Number Placeholder 1">
            <a:extLst>
              <a:ext uri="{FF2B5EF4-FFF2-40B4-BE49-F238E27FC236}">
                <a16:creationId xmlns:a16="http://schemas.microsoft.com/office/drawing/2014/main" id="{69CAAA1A-9A31-407E-AFE9-0EF9973CE8CE}"/>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17</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131358802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3562">
                                            <p:txEl>
                                              <p:pRg st="1" end="1"/>
                                            </p:txEl>
                                          </p:spTgt>
                                        </p:tgtEl>
                                        <p:attrNameLst>
                                          <p:attrName>style.visibility</p:attrName>
                                        </p:attrNameLst>
                                      </p:cBhvr>
                                      <p:to>
                                        <p:strVal val="visible"/>
                                      </p:to>
                                    </p:set>
                                    <p:animEffect transition="in" filter="fade">
                                      <p:cBhvr>
                                        <p:cTn id="7" dur="1000"/>
                                        <p:tgtEl>
                                          <p:spTgt spid="23562">
                                            <p:txEl>
                                              <p:pRg st="1" end="1"/>
                                            </p:txEl>
                                          </p:spTgt>
                                        </p:tgtEl>
                                      </p:cBhvr>
                                    </p:animEffect>
                                    <p:anim calcmode="lin" valueType="num">
                                      <p:cBhvr>
                                        <p:cTn id="8" dur="1000" fill="hold"/>
                                        <p:tgtEl>
                                          <p:spTgt spid="2356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356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3562">
                                            <p:txEl>
                                              <p:pRg st="2" end="2"/>
                                            </p:txEl>
                                          </p:spTgt>
                                        </p:tgtEl>
                                        <p:attrNameLst>
                                          <p:attrName>style.visibility</p:attrName>
                                        </p:attrNameLst>
                                      </p:cBhvr>
                                      <p:to>
                                        <p:strVal val="visible"/>
                                      </p:to>
                                    </p:set>
                                    <p:animEffect transition="in" filter="fade">
                                      <p:cBhvr>
                                        <p:cTn id="14" dur="1000"/>
                                        <p:tgtEl>
                                          <p:spTgt spid="23562">
                                            <p:txEl>
                                              <p:pRg st="2" end="2"/>
                                            </p:txEl>
                                          </p:spTgt>
                                        </p:tgtEl>
                                      </p:cBhvr>
                                    </p:animEffect>
                                    <p:anim calcmode="lin" valueType="num">
                                      <p:cBhvr>
                                        <p:cTn id="15" dur="1000" fill="hold"/>
                                        <p:tgtEl>
                                          <p:spTgt spid="2356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356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3562">
                                            <p:txEl>
                                              <p:pRg st="3" end="3"/>
                                            </p:txEl>
                                          </p:spTgt>
                                        </p:tgtEl>
                                        <p:attrNameLst>
                                          <p:attrName>style.visibility</p:attrName>
                                        </p:attrNameLst>
                                      </p:cBhvr>
                                      <p:to>
                                        <p:strVal val="visible"/>
                                      </p:to>
                                    </p:set>
                                    <p:animEffect transition="in" filter="fade">
                                      <p:cBhvr>
                                        <p:cTn id="21" dur="1000"/>
                                        <p:tgtEl>
                                          <p:spTgt spid="23562">
                                            <p:txEl>
                                              <p:pRg st="3" end="3"/>
                                            </p:txEl>
                                          </p:spTgt>
                                        </p:tgtEl>
                                      </p:cBhvr>
                                    </p:animEffect>
                                    <p:anim calcmode="lin" valueType="num">
                                      <p:cBhvr>
                                        <p:cTn id="22" dur="1000" fill="hold"/>
                                        <p:tgtEl>
                                          <p:spTgt spid="2356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356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2" name="Text Box 10"/>
          <p:cNvSpPr txBox="1">
            <a:spLocks noChangeArrowheads="1"/>
          </p:cNvSpPr>
          <p:nvPr/>
        </p:nvSpPr>
        <p:spPr bwMode="auto">
          <a:xfrm>
            <a:off x="685800" y="1981200"/>
            <a:ext cx="7924800" cy="4278094"/>
          </a:xfrm>
          <a:prstGeom prst="rect">
            <a:avLst/>
          </a:prstGeom>
          <a:noFill/>
          <a:ln>
            <a:noFill/>
          </a:ln>
          <a:effectLst/>
        </p:spPr>
        <p:txBody>
          <a:bodyPr wrap="square">
            <a:spAutoFit/>
          </a:bodyPr>
          <a:lstStyle>
            <a:lvl1pPr defTabSz="517525">
              <a:defRPr sz="2800" b="1">
                <a:solidFill>
                  <a:schemeClr val="tx1"/>
                </a:solidFill>
                <a:latin typeface="Times New Roman" panose="02020603050405020304" pitchFamily="18" charset="0"/>
              </a:defRPr>
            </a:lvl1pPr>
            <a:lvl2pPr marL="742950" indent="-285750" defTabSz="517525">
              <a:defRPr sz="2800" b="1">
                <a:solidFill>
                  <a:schemeClr val="tx1"/>
                </a:solidFill>
                <a:latin typeface="Times New Roman" panose="02020603050405020304" pitchFamily="18" charset="0"/>
              </a:defRPr>
            </a:lvl2pPr>
            <a:lvl3pPr marL="1143000" indent="-228600" defTabSz="517525">
              <a:defRPr sz="2800" b="1">
                <a:solidFill>
                  <a:schemeClr val="tx1"/>
                </a:solidFill>
                <a:latin typeface="Times New Roman" panose="02020603050405020304" pitchFamily="18" charset="0"/>
              </a:defRPr>
            </a:lvl3pPr>
            <a:lvl4pPr marL="1600200" indent="-228600" defTabSz="517525">
              <a:defRPr sz="2800" b="1">
                <a:solidFill>
                  <a:schemeClr val="tx1"/>
                </a:solidFill>
                <a:latin typeface="Times New Roman" panose="02020603050405020304" pitchFamily="18" charset="0"/>
              </a:defRPr>
            </a:lvl4pPr>
            <a:lvl5pPr marL="2057400" indent="-228600" defTabSz="517525">
              <a:defRPr sz="2800" b="1">
                <a:solidFill>
                  <a:schemeClr val="tx1"/>
                </a:solidFill>
                <a:latin typeface="Times New Roman" panose="02020603050405020304" pitchFamily="18" charset="0"/>
              </a:defRPr>
            </a:lvl5pPr>
            <a:lvl6pPr marL="2514600" indent="-228600" defTabSz="517525"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defTabSz="517525"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defTabSz="517525"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defTabSz="517525" eaLnBrk="0" fontAlgn="base" hangingPunct="0">
              <a:spcBef>
                <a:spcPct val="0"/>
              </a:spcBef>
              <a:spcAft>
                <a:spcPct val="0"/>
              </a:spcAft>
              <a:defRPr sz="2800" b="1">
                <a:solidFill>
                  <a:schemeClr val="tx1"/>
                </a:solidFill>
                <a:latin typeface="Times New Roman" panose="02020603050405020304" pitchFamily="18" charset="0"/>
              </a:defRPr>
            </a:lvl9pPr>
          </a:lstStyle>
          <a:p>
            <a:pPr marL="514350" indent="-514350" eaLnBrk="0" fontAlgn="base" hangingPunct="0">
              <a:spcAft>
                <a:spcPct val="0"/>
              </a:spcAft>
              <a:buFont typeface="+mj-lt"/>
              <a:buAutoNum type="alphaUcPeriod"/>
            </a:pPr>
            <a:r>
              <a:rPr lang="en-US" altLang="en-US" dirty="0">
                <a:latin typeface="Arial" panose="020B0604020202020204" pitchFamily="34" charset="0"/>
                <a:cs typeface="Arial" panose="020B0604020202020204" pitchFamily="34" charset="0"/>
              </a:rPr>
              <a:t>Good Reputation (verse 1)</a:t>
            </a:r>
          </a:p>
          <a:p>
            <a:pPr marL="514350" indent="-514350" eaLnBrk="0" fontAlgn="base" hangingPunct="0">
              <a:spcAft>
                <a:spcPct val="0"/>
              </a:spcAft>
              <a:buFont typeface="+mj-lt"/>
              <a:buAutoNum type="alphaUcPeriod"/>
            </a:pPr>
            <a:r>
              <a:rPr lang="en-US" altLang="en-US" dirty="0">
                <a:latin typeface="Arial" panose="020B0604020202020204" pitchFamily="34" charset="0"/>
                <a:cs typeface="Arial" panose="020B0604020202020204" pitchFamily="34" charset="0"/>
              </a:rPr>
              <a:t>An Active Program (verse 1)</a:t>
            </a:r>
          </a:p>
          <a:p>
            <a:pPr marL="1257300" lvl="1" indent="-514350" eaLnBrk="0" fontAlgn="base" hangingPunct="0">
              <a:spcAft>
                <a:spcPct val="0"/>
              </a:spcAft>
              <a:buFont typeface="+mj-lt"/>
              <a:buAutoNum type="arabicPeriod" startAt="3"/>
            </a:pPr>
            <a:r>
              <a:rPr lang="en-US" altLang="en-US" sz="2400" b="0" dirty="0">
                <a:latin typeface="Arial" panose="020B0604020202020204" pitchFamily="34" charset="0"/>
                <a:cs typeface="Arial" panose="020B0604020202020204" pitchFamily="34" charset="0"/>
              </a:rPr>
              <a:t>Not enough to be busy at just some things (verse 2)</a:t>
            </a:r>
          </a:p>
          <a:p>
            <a:pPr marL="1657350" lvl="2" indent="-514350" eaLnBrk="0" fontAlgn="base" hangingPunct="0">
              <a:spcAft>
                <a:spcPct val="0"/>
              </a:spcAft>
              <a:buFont typeface="+mj-lt"/>
              <a:buAutoNum type="alphaLcPeriod"/>
            </a:pPr>
            <a:r>
              <a:rPr lang="en-US" altLang="en-US" sz="2400" b="0" dirty="0">
                <a:latin typeface="Arial" panose="020B0604020202020204" pitchFamily="34" charset="0"/>
                <a:cs typeface="Arial" panose="020B0604020202020204" pitchFamily="34" charset="0"/>
              </a:rPr>
              <a:t>Matthew 23:23</a:t>
            </a:r>
          </a:p>
          <a:p>
            <a:pPr marL="1657350" lvl="2" indent="-514350" eaLnBrk="0" fontAlgn="base" hangingPunct="0">
              <a:spcAft>
                <a:spcPct val="0"/>
              </a:spcAft>
              <a:buFont typeface="+mj-lt"/>
              <a:buAutoNum type="alphaLcPeriod"/>
            </a:pPr>
            <a:r>
              <a:rPr lang="en-US" altLang="en-US" sz="2400" b="0" dirty="0">
                <a:latin typeface="Arial" panose="020B0604020202020204" pitchFamily="34" charset="0"/>
                <a:cs typeface="Arial" panose="020B0604020202020204" pitchFamily="34" charset="0"/>
              </a:rPr>
              <a:t>Good Bible class program – yet don’t withdraw</a:t>
            </a:r>
          </a:p>
          <a:p>
            <a:pPr marL="1657350" lvl="2" indent="-514350" eaLnBrk="0" fontAlgn="base" hangingPunct="0">
              <a:spcAft>
                <a:spcPct val="0"/>
              </a:spcAft>
              <a:buFont typeface="+mj-lt"/>
              <a:buAutoNum type="alphaLcPeriod"/>
            </a:pPr>
            <a:r>
              <a:rPr lang="en-US" altLang="en-US" sz="2400" b="0" dirty="0">
                <a:latin typeface="Arial" panose="020B0604020202020204" pitchFamily="34" charset="0"/>
                <a:cs typeface="Arial" panose="020B0604020202020204" pitchFamily="34" charset="0"/>
              </a:rPr>
              <a:t>Personal evangelism program – yet soft</a:t>
            </a:r>
          </a:p>
          <a:p>
            <a:pPr marL="1657350" lvl="2" indent="-514350" eaLnBrk="0" fontAlgn="base" hangingPunct="0">
              <a:spcAft>
                <a:spcPct val="0"/>
              </a:spcAft>
              <a:buFont typeface="+mj-lt"/>
              <a:buAutoNum type="alphaLcPeriod"/>
            </a:pPr>
            <a:r>
              <a:rPr lang="en-US" altLang="en-US" sz="2400" b="0" dirty="0">
                <a:latin typeface="Arial" panose="020B0604020202020204" pitchFamily="34" charset="0"/>
                <a:cs typeface="Arial" panose="020B0604020202020204" pitchFamily="34" charset="0"/>
              </a:rPr>
              <a:t>Support many preachers – yet have worldliness</a:t>
            </a:r>
          </a:p>
          <a:p>
            <a:pPr marL="1657350" lvl="2" indent="-514350" eaLnBrk="0" fontAlgn="base" hangingPunct="0">
              <a:spcAft>
                <a:spcPct val="0"/>
              </a:spcAft>
              <a:buFont typeface="+mj-lt"/>
              <a:buAutoNum type="alphaLcPeriod"/>
            </a:pPr>
            <a:r>
              <a:rPr lang="en-US" altLang="en-US" sz="2400" b="0" dirty="0">
                <a:latin typeface="Arial" panose="020B0604020202020204" pitchFamily="34" charset="0"/>
                <a:cs typeface="Arial" panose="020B0604020202020204" pitchFamily="34" charset="0"/>
              </a:rPr>
              <a:t>Building program – yet neglect spiritual</a:t>
            </a:r>
          </a:p>
        </p:txBody>
      </p:sp>
      <p:sp>
        <p:nvSpPr>
          <p:cNvPr id="8" name="Text Box 4"/>
          <p:cNvSpPr txBox="1">
            <a:spLocks noChangeArrowheads="1"/>
          </p:cNvSpPr>
          <p:nvPr/>
        </p:nvSpPr>
        <p:spPr bwMode="auto">
          <a:xfrm>
            <a:off x="685800" y="609600"/>
            <a:ext cx="7924800" cy="1077218"/>
          </a:xfrm>
          <a:prstGeom prst="rect">
            <a:avLst/>
          </a:prstGeom>
          <a:noFill/>
          <a:ln>
            <a:noFill/>
          </a:ln>
          <a:effectLst/>
        </p:spPr>
        <p:txBody>
          <a:bodyPr wrap="square">
            <a:spAutoFit/>
          </a:bodyPr>
          <a:lstStyle/>
          <a:p>
            <a:pPr marL="571500" indent="-571500" eaLnBrk="0" fontAlgn="base" hangingPunct="0">
              <a:spcBef>
                <a:spcPct val="50000"/>
              </a:spcBef>
              <a:spcAft>
                <a:spcPct val="0"/>
              </a:spcAft>
              <a:buFont typeface="+mj-lt"/>
              <a:buAutoNum type="romanUcPeriod"/>
            </a:pPr>
            <a:r>
              <a:rPr lang="en-US" altLang="en-US" sz="3200" b="1" dirty="0">
                <a:latin typeface="Arial" panose="020B0604020202020204" pitchFamily="34" charset="0"/>
                <a:cs typeface="Arial" panose="020B0604020202020204" pitchFamily="34" charset="0"/>
              </a:rPr>
              <a:t>Good Qualities That Did Not Prevent Death</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3:1-6</a:t>
            </a:r>
          </a:p>
        </p:txBody>
      </p:sp>
      <p:sp>
        <p:nvSpPr>
          <p:cNvPr id="2" name="Slide Number Placeholder 1">
            <a:extLst>
              <a:ext uri="{FF2B5EF4-FFF2-40B4-BE49-F238E27FC236}">
                <a16:creationId xmlns:a16="http://schemas.microsoft.com/office/drawing/2014/main" id="{F9FBEAE7-729C-4EC6-AC4B-963CC1E91904}"/>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18</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230028615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1"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562">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56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23562">
                                            <p:txEl>
                                              <p:pRg st="2" end="2"/>
                                            </p:txEl>
                                          </p:spTgt>
                                        </p:tgtEl>
                                        <p:attrNameLst>
                                          <p:attrName>style.visibility</p:attrName>
                                        </p:attrNameLst>
                                      </p:cBhvr>
                                      <p:to>
                                        <p:strVal val="visible"/>
                                      </p:to>
                                    </p:set>
                                    <p:animEffect transition="in" filter="fade">
                                      <p:cBhvr>
                                        <p:cTn id="15" dur="1000"/>
                                        <p:tgtEl>
                                          <p:spTgt spid="23562">
                                            <p:txEl>
                                              <p:pRg st="2" end="2"/>
                                            </p:txEl>
                                          </p:spTgt>
                                        </p:tgtEl>
                                      </p:cBhvr>
                                    </p:animEffect>
                                    <p:anim calcmode="lin" valueType="num">
                                      <p:cBhvr>
                                        <p:cTn id="16" dur="1000" fill="hold"/>
                                        <p:tgtEl>
                                          <p:spTgt spid="23562">
                                            <p:txEl>
                                              <p:pRg st="2" end="2"/>
                                            </p:txEl>
                                          </p:spTgt>
                                        </p:tgtEl>
                                        <p:attrNameLst>
                                          <p:attrName>ppt_x</p:attrName>
                                        </p:attrNameLst>
                                      </p:cBhvr>
                                      <p:tavLst>
                                        <p:tav tm="0">
                                          <p:val>
                                            <p:strVal val="#ppt_x"/>
                                          </p:val>
                                        </p:tav>
                                        <p:tav tm="100000">
                                          <p:val>
                                            <p:strVal val="#ppt_x"/>
                                          </p:val>
                                        </p:tav>
                                      </p:tavLst>
                                    </p:anim>
                                    <p:anim calcmode="lin" valueType="num">
                                      <p:cBhvr>
                                        <p:cTn id="17" dur="1000" fill="hold"/>
                                        <p:tgtEl>
                                          <p:spTgt spid="2356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23562">
                                            <p:txEl>
                                              <p:pRg st="3" end="3"/>
                                            </p:txEl>
                                          </p:spTgt>
                                        </p:tgtEl>
                                        <p:attrNameLst>
                                          <p:attrName>style.visibility</p:attrName>
                                        </p:attrNameLst>
                                      </p:cBhvr>
                                      <p:to>
                                        <p:strVal val="visible"/>
                                      </p:to>
                                    </p:set>
                                    <p:animEffect transition="in" filter="fade">
                                      <p:cBhvr>
                                        <p:cTn id="22" dur="1000"/>
                                        <p:tgtEl>
                                          <p:spTgt spid="23562">
                                            <p:txEl>
                                              <p:pRg st="3" end="3"/>
                                            </p:txEl>
                                          </p:spTgt>
                                        </p:tgtEl>
                                      </p:cBhvr>
                                    </p:animEffect>
                                    <p:anim calcmode="lin" valueType="num">
                                      <p:cBhvr>
                                        <p:cTn id="23" dur="1000" fill="hold"/>
                                        <p:tgtEl>
                                          <p:spTgt spid="23562">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23562">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3562">
                                            <p:txEl>
                                              <p:pRg st="4" end="4"/>
                                            </p:txEl>
                                          </p:spTgt>
                                        </p:tgtEl>
                                        <p:attrNameLst>
                                          <p:attrName>style.visibility</p:attrName>
                                        </p:attrNameLst>
                                      </p:cBhvr>
                                      <p:to>
                                        <p:strVal val="visible"/>
                                      </p:to>
                                    </p:set>
                                    <p:animEffect transition="in" filter="fade">
                                      <p:cBhvr>
                                        <p:cTn id="27" dur="1000"/>
                                        <p:tgtEl>
                                          <p:spTgt spid="23562">
                                            <p:txEl>
                                              <p:pRg st="4" end="4"/>
                                            </p:txEl>
                                          </p:spTgt>
                                        </p:tgtEl>
                                      </p:cBhvr>
                                    </p:animEffect>
                                    <p:anim calcmode="lin" valueType="num">
                                      <p:cBhvr>
                                        <p:cTn id="28" dur="1000" fill="hold"/>
                                        <p:tgtEl>
                                          <p:spTgt spid="23562">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23562">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3562">
                                            <p:txEl>
                                              <p:pRg st="5" end="5"/>
                                            </p:txEl>
                                          </p:spTgt>
                                        </p:tgtEl>
                                        <p:attrNameLst>
                                          <p:attrName>style.visibility</p:attrName>
                                        </p:attrNameLst>
                                      </p:cBhvr>
                                      <p:to>
                                        <p:strVal val="visible"/>
                                      </p:to>
                                    </p:set>
                                    <p:animEffect transition="in" filter="fade">
                                      <p:cBhvr>
                                        <p:cTn id="32" dur="1000"/>
                                        <p:tgtEl>
                                          <p:spTgt spid="23562">
                                            <p:txEl>
                                              <p:pRg st="5" end="5"/>
                                            </p:txEl>
                                          </p:spTgt>
                                        </p:tgtEl>
                                      </p:cBhvr>
                                    </p:animEffect>
                                    <p:anim calcmode="lin" valueType="num">
                                      <p:cBhvr>
                                        <p:cTn id="33" dur="1000" fill="hold"/>
                                        <p:tgtEl>
                                          <p:spTgt spid="23562">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23562">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23562">
                                            <p:txEl>
                                              <p:pRg st="6" end="6"/>
                                            </p:txEl>
                                          </p:spTgt>
                                        </p:tgtEl>
                                        <p:attrNameLst>
                                          <p:attrName>style.visibility</p:attrName>
                                        </p:attrNameLst>
                                      </p:cBhvr>
                                      <p:to>
                                        <p:strVal val="visible"/>
                                      </p:to>
                                    </p:set>
                                    <p:animEffect transition="in" filter="fade">
                                      <p:cBhvr>
                                        <p:cTn id="37" dur="1000"/>
                                        <p:tgtEl>
                                          <p:spTgt spid="23562">
                                            <p:txEl>
                                              <p:pRg st="6" end="6"/>
                                            </p:txEl>
                                          </p:spTgt>
                                        </p:tgtEl>
                                      </p:cBhvr>
                                    </p:animEffect>
                                    <p:anim calcmode="lin" valueType="num">
                                      <p:cBhvr>
                                        <p:cTn id="38" dur="1000" fill="hold"/>
                                        <p:tgtEl>
                                          <p:spTgt spid="23562">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23562">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23562">
                                            <p:txEl>
                                              <p:pRg st="7" end="7"/>
                                            </p:txEl>
                                          </p:spTgt>
                                        </p:tgtEl>
                                        <p:attrNameLst>
                                          <p:attrName>style.visibility</p:attrName>
                                        </p:attrNameLst>
                                      </p:cBhvr>
                                      <p:to>
                                        <p:strVal val="visible"/>
                                      </p:to>
                                    </p:set>
                                    <p:animEffect transition="in" filter="fade">
                                      <p:cBhvr>
                                        <p:cTn id="42" dur="1000"/>
                                        <p:tgtEl>
                                          <p:spTgt spid="23562">
                                            <p:txEl>
                                              <p:pRg st="7" end="7"/>
                                            </p:txEl>
                                          </p:spTgt>
                                        </p:tgtEl>
                                      </p:cBhvr>
                                    </p:animEffect>
                                    <p:anim calcmode="lin" valueType="num">
                                      <p:cBhvr>
                                        <p:cTn id="43" dur="1000" fill="hold"/>
                                        <p:tgtEl>
                                          <p:spTgt spid="23562">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2356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2" name="Text Box 10"/>
          <p:cNvSpPr txBox="1">
            <a:spLocks noChangeArrowheads="1"/>
          </p:cNvSpPr>
          <p:nvPr/>
        </p:nvSpPr>
        <p:spPr bwMode="auto">
          <a:xfrm>
            <a:off x="685800" y="1981200"/>
            <a:ext cx="7924800" cy="3231654"/>
          </a:xfrm>
          <a:prstGeom prst="rect">
            <a:avLst/>
          </a:prstGeom>
          <a:noFill/>
          <a:ln>
            <a:noFill/>
          </a:ln>
          <a:effectLst/>
        </p:spPr>
        <p:txBody>
          <a:bodyPr wrap="square">
            <a:spAutoFit/>
          </a:bodyPr>
          <a:lstStyle>
            <a:lvl1pPr defTabSz="517525">
              <a:defRPr sz="2800" b="1">
                <a:solidFill>
                  <a:schemeClr val="tx1"/>
                </a:solidFill>
                <a:latin typeface="Times New Roman" panose="02020603050405020304" pitchFamily="18" charset="0"/>
              </a:defRPr>
            </a:lvl1pPr>
            <a:lvl2pPr marL="742950" indent="-285750" defTabSz="517525">
              <a:defRPr sz="2800" b="1">
                <a:solidFill>
                  <a:schemeClr val="tx1"/>
                </a:solidFill>
                <a:latin typeface="Times New Roman" panose="02020603050405020304" pitchFamily="18" charset="0"/>
              </a:defRPr>
            </a:lvl2pPr>
            <a:lvl3pPr marL="1143000" indent="-228600" defTabSz="517525">
              <a:defRPr sz="2800" b="1">
                <a:solidFill>
                  <a:schemeClr val="tx1"/>
                </a:solidFill>
                <a:latin typeface="Times New Roman" panose="02020603050405020304" pitchFamily="18" charset="0"/>
              </a:defRPr>
            </a:lvl3pPr>
            <a:lvl4pPr marL="1600200" indent="-228600" defTabSz="517525">
              <a:defRPr sz="2800" b="1">
                <a:solidFill>
                  <a:schemeClr val="tx1"/>
                </a:solidFill>
                <a:latin typeface="Times New Roman" panose="02020603050405020304" pitchFamily="18" charset="0"/>
              </a:defRPr>
            </a:lvl4pPr>
            <a:lvl5pPr marL="2057400" indent="-228600" defTabSz="517525">
              <a:defRPr sz="2800" b="1">
                <a:solidFill>
                  <a:schemeClr val="tx1"/>
                </a:solidFill>
                <a:latin typeface="Times New Roman" panose="02020603050405020304" pitchFamily="18" charset="0"/>
              </a:defRPr>
            </a:lvl5pPr>
            <a:lvl6pPr marL="2514600" indent="-228600" defTabSz="517525"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defTabSz="517525"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defTabSz="517525"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defTabSz="517525" eaLnBrk="0" fontAlgn="base" hangingPunct="0">
              <a:spcBef>
                <a:spcPct val="0"/>
              </a:spcBef>
              <a:spcAft>
                <a:spcPct val="0"/>
              </a:spcAft>
              <a:defRPr sz="2800" b="1">
                <a:solidFill>
                  <a:schemeClr val="tx1"/>
                </a:solidFill>
                <a:latin typeface="Times New Roman" panose="02020603050405020304" pitchFamily="18" charset="0"/>
              </a:defRPr>
            </a:lvl9pPr>
          </a:lstStyle>
          <a:p>
            <a:pPr marL="514350" indent="-514350" eaLnBrk="0" fontAlgn="base" hangingPunct="0">
              <a:spcAft>
                <a:spcPct val="0"/>
              </a:spcAft>
              <a:buFont typeface="+mj-lt"/>
              <a:buAutoNum type="alphaUcPeriod"/>
            </a:pPr>
            <a:r>
              <a:rPr lang="en-US" altLang="en-US" dirty="0">
                <a:latin typeface="Arial" panose="020B0604020202020204" pitchFamily="34" charset="0"/>
                <a:cs typeface="Arial" panose="020B0604020202020204" pitchFamily="34" charset="0"/>
              </a:rPr>
              <a:t>Good Reputation (verse 1)</a:t>
            </a:r>
          </a:p>
          <a:p>
            <a:pPr marL="514350" indent="-514350" eaLnBrk="0" fontAlgn="base" hangingPunct="0">
              <a:spcAft>
                <a:spcPct val="0"/>
              </a:spcAft>
              <a:buFont typeface="+mj-lt"/>
              <a:buAutoNum type="alphaUcPeriod"/>
            </a:pPr>
            <a:r>
              <a:rPr lang="en-US" altLang="en-US" dirty="0">
                <a:latin typeface="Arial" panose="020B0604020202020204" pitchFamily="34" charset="0"/>
                <a:cs typeface="Arial" panose="020B0604020202020204" pitchFamily="34" charset="0"/>
              </a:rPr>
              <a:t>An Active Program (verse 1)</a:t>
            </a:r>
          </a:p>
          <a:p>
            <a:pPr marL="514350" indent="-514350" eaLnBrk="0" fontAlgn="base" hangingPunct="0">
              <a:spcAft>
                <a:spcPct val="0"/>
              </a:spcAft>
              <a:buFont typeface="+mj-lt"/>
              <a:buAutoNum type="alphaUcPeriod"/>
            </a:pPr>
            <a:r>
              <a:rPr lang="en-US" altLang="en-US" dirty="0">
                <a:latin typeface="Arial" panose="020B0604020202020204" pitchFamily="34" charset="0"/>
                <a:cs typeface="Arial" panose="020B0604020202020204" pitchFamily="34" charset="0"/>
              </a:rPr>
              <a:t>A Peaceful Atmosphere</a:t>
            </a:r>
          </a:p>
          <a:p>
            <a:pPr marL="1200150" lvl="1" indent="-457200" eaLnBrk="0" fontAlgn="base" hangingPunct="0">
              <a:spcAft>
                <a:spcPct val="0"/>
              </a:spcAft>
              <a:buFont typeface="+mj-lt"/>
              <a:buAutoNum type="arabicPeriod"/>
            </a:pPr>
            <a:r>
              <a:rPr lang="en-US" altLang="en-US" sz="2400" b="0" i="1" dirty="0">
                <a:latin typeface="Arial" panose="020B0604020202020204" pitchFamily="34" charset="0"/>
                <a:cs typeface="Arial" panose="020B0604020202020204" pitchFamily="34" charset="0"/>
              </a:rPr>
              <a:t>No evidence of division or strife</a:t>
            </a:r>
          </a:p>
          <a:p>
            <a:pPr marL="1200150" lvl="1" indent="-457200" eaLnBrk="0" fontAlgn="base" hangingPunct="0">
              <a:spcAft>
                <a:spcPct val="0"/>
              </a:spcAft>
              <a:buFont typeface="+mj-lt"/>
              <a:buAutoNum type="arabicPeriod"/>
            </a:pPr>
            <a:r>
              <a:rPr lang="en-US" altLang="en-US" sz="2400" b="0" i="1" dirty="0">
                <a:latin typeface="Arial" panose="020B0604020202020204" pitchFamily="34" charset="0"/>
                <a:cs typeface="Arial" panose="020B0604020202020204" pitchFamily="34" charset="0"/>
              </a:rPr>
              <a:t>Peace must not be toleration of </a:t>
            </a:r>
            <a:r>
              <a:rPr lang="en-US" altLang="en-US" sz="2400" i="1" dirty="0">
                <a:latin typeface="Arial" panose="020B0604020202020204" pitchFamily="34" charset="0"/>
                <a:cs typeface="Arial" panose="020B0604020202020204" pitchFamily="34" charset="0"/>
              </a:rPr>
              <a:t>sin</a:t>
            </a:r>
            <a:br>
              <a:rPr lang="en-US" altLang="en-US" sz="2400" b="0" i="1" dirty="0">
                <a:latin typeface="Arial" panose="020B0604020202020204" pitchFamily="34" charset="0"/>
                <a:cs typeface="Arial" panose="020B0604020202020204" pitchFamily="34" charset="0"/>
              </a:rPr>
            </a:br>
            <a:r>
              <a:rPr lang="en-US" altLang="en-US" sz="2400" b="0" dirty="0">
                <a:latin typeface="Arial" panose="020B0604020202020204" pitchFamily="34" charset="0"/>
                <a:cs typeface="Arial" panose="020B0604020202020204" pitchFamily="34" charset="0"/>
              </a:rPr>
              <a:t>(1 Corinthians 5)</a:t>
            </a:r>
          </a:p>
          <a:p>
            <a:pPr marL="1200150" lvl="1" indent="-457200" eaLnBrk="0" fontAlgn="base" hangingPunct="0">
              <a:spcAft>
                <a:spcPct val="0"/>
              </a:spcAft>
              <a:buFont typeface="+mj-lt"/>
              <a:buAutoNum type="arabicPeriod"/>
            </a:pPr>
            <a:r>
              <a:rPr lang="en-US" altLang="en-US" sz="2400" b="0" i="1" dirty="0">
                <a:latin typeface="Arial" panose="020B0604020202020204" pitchFamily="34" charset="0"/>
                <a:cs typeface="Arial" panose="020B0604020202020204" pitchFamily="34" charset="0"/>
              </a:rPr>
              <a:t>Peace must not be toleration of </a:t>
            </a:r>
            <a:r>
              <a:rPr lang="en-US" altLang="en-US" sz="2400" i="1" dirty="0">
                <a:latin typeface="Arial" panose="020B0604020202020204" pitchFamily="34" charset="0"/>
                <a:cs typeface="Arial" panose="020B0604020202020204" pitchFamily="34" charset="0"/>
              </a:rPr>
              <a:t>error</a:t>
            </a:r>
            <a:br>
              <a:rPr lang="en-US" altLang="en-US" sz="2400" b="0" dirty="0">
                <a:latin typeface="Arial" panose="020B0604020202020204" pitchFamily="34" charset="0"/>
                <a:cs typeface="Arial" panose="020B0604020202020204" pitchFamily="34" charset="0"/>
              </a:rPr>
            </a:br>
            <a:r>
              <a:rPr lang="en-US" altLang="en-US" sz="2400" b="0" dirty="0">
                <a:latin typeface="Arial" panose="020B0604020202020204" pitchFamily="34" charset="0"/>
                <a:cs typeface="Arial" panose="020B0604020202020204" pitchFamily="34" charset="0"/>
              </a:rPr>
              <a:t>(2 Timothy 4:1-5; Revelation 2:20)</a:t>
            </a:r>
          </a:p>
        </p:txBody>
      </p:sp>
      <p:sp>
        <p:nvSpPr>
          <p:cNvPr id="8" name="Text Box 4"/>
          <p:cNvSpPr txBox="1">
            <a:spLocks noChangeArrowheads="1"/>
          </p:cNvSpPr>
          <p:nvPr/>
        </p:nvSpPr>
        <p:spPr bwMode="auto">
          <a:xfrm>
            <a:off x="685800" y="609600"/>
            <a:ext cx="7924800" cy="1077218"/>
          </a:xfrm>
          <a:prstGeom prst="rect">
            <a:avLst/>
          </a:prstGeom>
          <a:noFill/>
          <a:ln>
            <a:noFill/>
          </a:ln>
          <a:effectLst/>
        </p:spPr>
        <p:txBody>
          <a:bodyPr wrap="square">
            <a:spAutoFit/>
          </a:bodyPr>
          <a:lstStyle/>
          <a:p>
            <a:pPr marL="571500" indent="-571500" eaLnBrk="0" fontAlgn="base" hangingPunct="0">
              <a:spcBef>
                <a:spcPct val="50000"/>
              </a:spcBef>
              <a:spcAft>
                <a:spcPct val="0"/>
              </a:spcAft>
              <a:buFont typeface="+mj-lt"/>
              <a:buAutoNum type="romanUcPeriod"/>
            </a:pPr>
            <a:r>
              <a:rPr lang="en-US" altLang="en-US" sz="3200" b="1" dirty="0">
                <a:latin typeface="Arial" panose="020B0604020202020204" pitchFamily="34" charset="0"/>
                <a:cs typeface="Arial" panose="020B0604020202020204" pitchFamily="34" charset="0"/>
              </a:rPr>
              <a:t>Good Qualities That Did Not Prevent Death</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3:1-6</a:t>
            </a:r>
          </a:p>
        </p:txBody>
      </p:sp>
      <p:sp>
        <p:nvSpPr>
          <p:cNvPr id="2" name="Slide Number Placeholder 1">
            <a:extLst>
              <a:ext uri="{FF2B5EF4-FFF2-40B4-BE49-F238E27FC236}">
                <a16:creationId xmlns:a16="http://schemas.microsoft.com/office/drawing/2014/main" id="{EE3B036B-37BD-4EBF-B141-2AB56991AD81}"/>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19</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18824560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3562">
                                            <p:txEl>
                                              <p:pRg st="2" end="2"/>
                                            </p:txEl>
                                          </p:spTgt>
                                        </p:tgtEl>
                                        <p:attrNameLst>
                                          <p:attrName>style.visibility</p:attrName>
                                        </p:attrNameLst>
                                      </p:cBhvr>
                                      <p:to>
                                        <p:strVal val="visible"/>
                                      </p:to>
                                    </p:set>
                                    <p:animEffect transition="in" filter="fade">
                                      <p:cBhvr>
                                        <p:cTn id="7" dur="1000"/>
                                        <p:tgtEl>
                                          <p:spTgt spid="23562">
                                            <p:txEl>
                                              <p:pRg st="2" end="2"/>
                                            </p:txEl>
                                          </p:spTgt>
                                        </p:tgtEl>
                                      </p:cBhvr>
                                    </p:animEffect>
                                    <p:anim calcmode="lin" valueType="num">
                                      <p:cBhvr>
                                        <p:cTn id="8" dur="1000" fill="hold"/>
                                        <p:tgtEl>
                                          <p:spTgt spid="2356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356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3562">
                                            <p:txEl>
                                              <p:pRg st="3" end="3"/>
                                            </p:txEl>
                                          </p:spTgt>
                                        </p:tgtEl>
                                        <p:attrNameLst>
                                          <p:attrName>style.visibility</p:attrName>
                                        </p:attrNameLst>
                                      </p:cBhvr>
                                      <p:to>
                                        <p:strVal val="visible"/>
                                      </p:to>
                                    </p:set>
                                    <p:animEffect transition="in" filter="fade">
                                      <p:cBhvr>
                                        <p:cTn id="14" dur="1000"/>
                                        <p:tgtEl>
                                          <p:spTgt spid="23562">
                                            <p:txEl>
                                              <p:pRg st="3" end="3"/>
                                            </p:txEl>
                                          </p:spTgt>
                                        </p:tgtEl>
                                      </p:cBhvr>
                                    </p:animEffect>
                                    <p:anim calcmode="lin" valueType="num">
                                      <p:cBhvr>
                                        <p:cTn id="15" dur="1000" fill="hold"/>
                                        <p:tgtEl>
                                          <p:spTgt spid="23562">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23562">
                                            <p:txEl>
                                              <p:pRg st="3" end="3"/>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3562">
                                            <p:txEl>
                                              <p:pRg st="4" end="4"/>
                                            </p:txEl>
                                          </p:spTgt>
                                        </p:tgtEl>
                                        <p:attrNameLst>
                                          <p:attrName>style.visibility</p:attrName>
                                        </p:attrNameLst>
                                      </p:cBhvr>
                                      <p:to>
                                        <p:strVal val="visible"/>
                                      </p:to>
                                    </p:set>
                                    <p:animEffect transition="in" filter="fade">
                                      <p:cBhvr>
                                        <p:cTn id="19" dur="1000"/>
                                        <p:tgtEl>
                                          <p:spTgt spid="23562">
                                            <p:txEl>
                                              <p:pRg st="4" end="4"/>
                                            </p:txEl>
                                          </p:spTgt>
                                        </p:tgtEl>
                                      </p:cBhvr>
                                    </p:animEffect>
                                    <p:anim calcmode="lin" valueType="num">
                                      <p:cBhvr>
                                        <p:cTn id="20" dur="1000" fill="hold"/>
                                        <p:tgtEl>
                                          <p:spTgt spid="23562">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23562">
                                            <p:txEl>
                                              <p:pRg st="4" end="4"/>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3562">
                                            <p:txEl>
                                              <p:pRg st="5" end="5"/>
                                            </p:txEl>
                                          </p:spTgt>
                                        </p:tgtEl>
                                        <p:attrNameLst>
                                          <p:attrName>style.visibility</p:attrName>
                                        </p:attrNameLst>
                                      </p:cBhvr>
                                      <p:to>
                                        <p:strVal val="visible"/>
                                      </p:to>
                                    </p:set>
                                    <p:animEffect transition="in" filter="fade">
                                      <p:cBhvr>
                                        <p:cTn id="24" dur="1000"/>
                                        <p:tgtEl>
                                          <p:spTgt spid="23562">
                                            <p:txEl>
                                              <p:pRg st="5" end="5"/>
                                            </p:txEl>
                                          </p:spTgt>
                                        </p:tgtEl>
                                      </p:cBhvr>
                                    </p:animEffect>
                                    <p:anim calcmode="lin" valueType="num">
                                      <p:cBhvr>
                                        <p:cTn id="25" dur="1000" fill="hold"/>
                                        <p:tgtEl>
                                          <p:spTgt spid="23562">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2356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2E862-DF9B-4095-AB45-FA97B5EBB239}"/>
              </a:ext>
            </a:extLst>
          </p:cNvPr>
          <p:cNvSpPr>
            <a:spLocks noGrp="1"/>
          </p:cNvSpPr>
          <p:nvPr>
            <p:ph type="title"/>
          </p:nvPr>
        </p:nvSpPr>
        <p:spPr>
          <a:xfrm>
            <a:off x="628650" y="54871"/>
            <a:ext cx="7886700" cy="701731"/>
          </a:xfrm>
        </p:spPr>
        <p:txBody>
          <a:bodyPr>
            <a:spAutoFit/>
          </a:bodyPr>
          <a:lstStyle/>
          <a:p>
            <a:r>
              <a:rPr lang="en-US" b="1" dirty="0">
                <a:solidFill>
                  <a:schemeClr val="tx1"/>
                </a:solidFill>
              </a:rPr>
              <a:t>Resources used:</a:t>
            </a:r>
            <a:endParaRPr lang="en-US" dirty="0">
              <a:solidFill>
                <a:schemeClr val="tx1"/>
              </a:solidFill>
            </a:endParaRPr>
          </a:p>
        </p:txBody>
      </p:sp>
      <p:sp>
        <p:nvSpPr>
          <p:cNvPr id="3" name="Content Placeholder 2">
            <a:extLst>
              <a:ext uri="{FF2B5EF4-FFF2-40B4-BE49-F238E27FC236}">
                <a16:creationId xmlns:a16="http://schemas.microsoft.com/office/drawing/2014/main" id="{02A03C2B-197C-47B6-B860-A4CE7A6D08AC}"/>
              </a:ext>
            </a:extLst>
          </p:cNvPr>
          <p:cNvSpPr>
            <a:spLocks noGrp="1"/>
          </p:cNvSpPr>
          <p:nvPr>
            <p:ph idx="1"/>
          </p:nvPr>
        </p:nvSpPr>
        <p:spPr>
          <a:xfrm>
            <a:off x="160256" y="825629"/>
            <a:ext cx="8814062" cy="5858014"/>
          </a:xfrm>
        </p:spPr>
        <p:txBody>
          <a:bodyPr wrap="square">
            <a:spAutoFit/>
          </a:bodyPr>
          <a:lstStyle/>
          <a:p>
            <a:r>
              <a:rPr lang="en-US" sz="2000" dirty="0">
                <a:solidFill>
                  <a:schemeClr val="tx1"/>
                </a:solidFill>
              </a:rPr>
              <a:t>A Study Of The Book Of Revelation by Bob Dodson</a:t>
            </a:r>
          </a:p>
          <a:p>
            <a:r>
              <a:rPr lang="en-US" sz="2000" dirty="0">
                <a:solidFill>
                  <a:schemeClr val="tx1"/>
                </a:solidFill>
              </a:rPr>
              <a:t>More Than Conquerors by William Hendriksen</a:t>
            </a:r>
          </a:p>
          <a:p>
            <a:r>
              <a:rPr lang="en-US" sz="2000" dirty="0">
                <a:solidFill>
                  <a:schemeClr val="tx1"/>
                </a:solidFill>
              </a:rPr>
              <a:t>Overcoming With The Lamb, Florida College Annual Lectures, February 7-10, 1994</a:t>
            </a:r>
          </a:p>
          <a:p>
            <a:r>
              <a:rPr lang="en-US" sz="2000" dirty="0">
                <a:solidFill>
                  <a:schemeClr val="tx1"/>
                </a:solidFill>
              </a:rPr>
              <a:t>Revelation: An Introduction and Commentary by Homer Hailey</a:t>
            </a:r>
          </a:p>
          <a:p>
            <a:r>
              <a:rPr lang="en-US" sz="2000" dirty="0">
                <a:solidFill>
                  <a:schemeClr val="tx1"/>
                </a:solidFill>
              </a:rPr>
              <a:t>Revelation (Truth Commentaries) by Robert </a:t>
            </a:r>
            <a:r>
              <a:rPr lang="en-US" sz="2000" dirty="0" err="1">
                <a:solidFill>
                  <a:schemeClr val="tx1"/>
                </a:solidFill>
              </a:rPr>
              <a:t>Harkrider</a:t>
            </a:r>
            <a:endParaRPr lang="en-US" sz="2000" dirty="0">
              <a:solidFill>
                <a:schemeClr val="tx1"/>
              </a:solidFill>
            </a:endParaRPr>
          </a:p>
          <a:p>
            <a:r>
              <a:rPr lang="en-US" sz="2000" dirty="0">
                <a:solidFill>
                  <a:schemeClr val="tx1"/>
                </a:solidFill>
              </a:rPr>
              <a:t>Revelation (A Study Workbook) by Robert </a:t>
            </a:r>
            <a:r>
              <a:rPr lang="en-US" sz="2000" dirty="0" err="1">
                <a:solidFill>
                  <a:schemeClr val="tx1"/>
                </a:solidFill>
              </a:rPr>
              <a:t>Harkrider</a:t>
            </a:r>
            <a:endParaRPr lang="en-US" sz="2000" dirty="0">
              <a:solidFill>
                <a:schemeClr val="tx1"/>
              </a:solidFill>
            </a:endParaRPr>
          </a:p>
          <a:p>
            <a:r>
              <a:rPr lang="en-US" sz="2000" dirty="0">
                <a:solidFill>
                  <a:schemeClr val="tx1"/>
                </a:solidFill>
              </a:rPr>
              <a:t>Revelation by Donnie Rader</a:t>
            </a:r>
          </a:p>
          <a:p>
            <a:r>
              <a:rPr lang="en-US" sz="2000" dirty="0">
                <a:solidFill>
                  <a:schemeClr val="tx1"/>
                </a:solidFill>
              </a:rPr>
              <a:t>Studies In The Book Of Revelation by Ferrell Jenkins</a:t>
            </a:r>
          </a:p>
          <a:p>
            <a:r>
              <a:rPr lang="en-US" sz="2000" dirty="0">
                <a:solidFill>
                  <a:schemeClr val="tx1"/>
                </a:solidFill>
              </a:rPr>
              <a:t>The Old Testament In The Book Of Revelation by Ferrell Jenkins</a:t>
            </a:r>
          </a:p>
          <a:p>
            <a:r>
              <a:rPr lang="en-US" sz="2000" dirty="0">
                <a:solidFill>
                  <a:schemeClr val="tx1"/>
                </a:solidFill>
              </a:rPr>
              <a:t>The Revelation Of Saint John The Divine by G.B. </a:t>
            </a:r>
            <a:r>
              <a:rPr lang="en-US" sz="2000" dirty="0" err="1">
                <a:solidFill>
                  <a:schemeClr val="tx1"/>
                </a:solidFill>
              </a:rPr>
              <a:t>Caird</a:t>
            </a:r>
            <a:endParaRPr lang="en-US" sz="2000" dirty="0">
              <a:solidFill>
                <a:schemeClr val="tx1"/>
              </a:solidFill>
            </a:endParaRPr>
          </a:p>
          <a:p>
            <a:r>
              <a:rPr lang="en-US" sz="2000" dirty="0">
                <a:solidFill>
                  <a:schemeClr val="tx1"/>
                </a:solidFill>
              </a:rPr>
              <a:t>The Book of Revelation by Foy E. Wallace</a:t>
            </a:r>
          </a:p>
          <a:p>
            <a:r>
              <a:rPr lang="en-US" sz="2000" dirty="0">
                <a:solidFill>
                  <a:schemeClr val="tx1"/>
                </a:solidFill>
              </a:rPr>
              <a:t>The Avenging of the Apostles and Prophets by Arthur M. Ogden</a:t>
            </a:r>
          </a:p>
          <a:p>
            <a:r>
              <a:rPr lang="en-US" sz="2000" dirty="0">
                <a:solidFill>
                  <a:schemeClr val="tx1"/>
                </a:solidFill>
              </a:rPr>
              <a:t>Worthy Is The Lamb by Ray Summers</a:t>
            </a:r>
          </a:p>
          <a:p>
            <a:r>
              <a:rPr lang="en-US" sz="2000" dirty="0">
                <a:solidFill>
                  <a:schemeClr val="tx1"/>
                </a:solidFill>
              </a:rPr>
              <a:t>Written exchange on “The Domitian Persecution” between Arthur M. Ogden and Ferrell Jenkins presented in Searching The Scriptures, June 12, 1989, pages 7-12</a:t>
            </a:r>
          </a:p>
        </p:txBody>
      </p:sp>
      <p:sp>
        <p:nvSpPr>
          <p:cNvPr id="4" name="Slide Number Placeholder 3">
            <a:extLst>
              <a:ext uri="{FF2B5EF4-FFF2-40B4-BE49-F238E27FC236}">
                <a16:creationId xmlns:a16="http://schemas.microsoft.com/office/drawing/2014/main" id="{40224E7D-2D11-4884-8988-18A78F2A038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71DD7C3C-26EA-48D1-89DB-82086917E937}"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33462491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2" name="Text Box 10"/>
          <p:cNvSpPr txBox="1">
            <a:spLocks noChangeArrowheads="1"/>
          </p:cNvSpPr>
          <p:nvPr/>
        </p:nvSpPr>
        <p:spPr bwMode="auto">
          <a:xfrm>
            <a:off x="685800" y="1981200"/>
            <a:ext cx="7924800" cy="3600986"/>
          </a:xfrm>
          <a:prstGeom prst="rect">
            <a:avLst/>
          </a:prstGeom>
          <a:noFill/>
          <a:ln>
            <a:noFill/>
          </a:ln>
          <a:effectLst/>
        </p:spPr>
        <p:txBody>
          <a:bodyPr wrap="square">
            <a:spAutoFit/>
          </a:bodyPr>
          <a:lstStyle>
            <a:lvl1pPr defTabSz="517525">
              <a:defRPr sz="2800" b="1">
                <a:solidFill>
                  <a:schemeClr val="tx1"/>
                </a:solidFill>
                <a:latin typeface="Times New Roman" panose="02020603050405020304" pitchFamily="18" charset="0"/>
              </a:defRPr>
            </a:lvl1pPr>
            <a:lvl2pPr marL="742950" indent="-285750" defTabSz="517525">
              <a:defRPr sz="2800" b="1">
                <a:solidFill>
                  <a:schemeClr val="tx1"/>
                </a:solidFill>
                <a:latin typeface="Times New Roman" panose="02020603050405020304" pitchFamily="18" charset="0"/>
              </a:defRPr>
            </a:lvl2pPr>
            <a:lvl3pPr marL="1143000" indent="-228600" defTabSz="517525">
              <a:defRPr sz="2800" b="1">
                <a:solidFill>
                  <a:schemeClr val="tx1"/>
                </a:solidFill>
                <a:latin typeface="Times New Roman" panose="02020603050405020304" pitchFamily="18" charset="0"/>
              </a:defRPr>
            </a:lvl3pPr>
            <a:lvl4pPr marL="1600200" indent="-228600" defTabSz="517525">
              <a:defRPr sz="2800" b="1">
                <a:solidFill>
                  <a:schemeClr val="tx1"/>
                </a:solidFill>
                <a:latin typeface="Times New Roman" panose="02020603050405020304" pitchFamily="18" charset="0"/>
              </a:defRPr>
            </a:lvl4pPr>
            <a:lvl5pPr marL="2057400" indent="-228600" defTabSz="517525">
              <a:defRPr sz="2800" b="1">
                <a:solidFill>
                  <a:schemeClr val="tx1"/>
                </a:solidFill>
                <a:latin typeface="Times New Roman" panose="02020603050405020304" pitchFamily="18" charset="0"/>
              </a:defRPr>
            </a:lvl5pPr>
            <a:lvl6pPr marL="2514600" indent="-228600" defTabSz="517525"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defTabSz="517525"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defTabSz="517525"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defTabSz="517525" eaLnBrk="0" fontAlgn="base" hangingPunct="0">
              <a:spcBef>
                <a:spcPct val="0"/>
              </a:spcBef>
              <a:spcAft>
                <a:spcPct val="0"/>
              </a:spcAft>
              <a:defRPr sz="2800" b="1">
                <a:solidFill>
                  <a:schemeClr val="tx1"/>
                </a:solidFill>
                <a:latin typeface="Times New Roman" panose="02020603050405020304" pitchFamily="18" charset="0"/>
              </a:defRPr>
            </a:lvl9pPr>
          </a:lstStyle>
          <a:p>
            <a:pPr marL="514350" indent="-514350" eaLnBrk="0" fontAlgn="base" hangingPunct="0">
              <a:spcAft>
                <a:spcPct val="0"/>
              </a:spcAft>
              <a:buFont typeface="+mj-lt"/>
              <a:buAutoNum type="alphaUcPeriod"/>
            </a:pPr>
            <a:r>
              <a:rPr lang="en-US" altLang="en-US" dirty="0">
                <a:latin typeface="Arial" panose="020B0604020202020204" pitchFamily="34" charset="0"/>
                <a:cs typeface="Arial" panose="020B0604020202020204" pitchFamily="34" charset="0"/>
              </a:rPr>
              <a:t>Good Reputation (verse 1)</a:t>
            </a:r>
          </a:p>
          <a:p>
            <a:pPr marL="514350" indent="-514350" eaLnBrk="0" fontAlgn="base" hangingPunct="0">
              <a:spcAft>
                <a:spcPct val="0"/>
              </a:spcAft>
              <a:buFont typeface="+mj-lt"/>
              <a:buAutoNum type="alphaUcPeriod"/>
            </a:pPr>
            <a:r>
              <a:rPr lang="en-US" altLang="en-US" dirty="0">
                <a:latin typeface="Arial" panose="020B0604020202020204" pitchFamily="34" charset="0"/>
                <a:cs typeface="Arial" panose="020B0604020202020204" pitchFamily="34" charset="0"/>
              </a:rPr>
              <a:t>An Active Program (verse 1)</a:t>
            </a:r>
          </a:p>
          <a:p>
            <a:pPr marL="514350" indent="-514350" eaLnBrk="0" fontAlgn="base" hangingPunct="0">
              <a:spcAft>
                <a:spcPct val="0"/>
              </a:spcAft>
              <a:buFont typeface="+mj-lt"/>
              <a:buAutoNum type="alphaUcPeriod"/>
            </a:pPr>
            <a:r>
              <a:rPr lang="en-US" altLang="en-US" dirty="0">
                <a:latin typeface="Arial" panose="020B0604020202020204" pitchFamily="34" charset="0"/>
                <a:cs typeface="Arial" panose="020B0604020202020204" pitchFamily="34" charset="0"/>
              </a:rPr>
              <a:t>A Peaceful Atmosphere</a:t>
            </a:r>
          </a:p>
          <a:p>
            <a:pPr marL="1200150" lvl="1" indent="-457200" eaLnBrk="0" fontAlgn="base" hangingPunct="0">
              <a:spcAft>
                <a:spcPct val="0"/>
              </a:spcAft>
              <a:buFont typeface="+mj-lt"/>
              <a:buAutoNum type="arabicPeriod" startAt="4"/>
            </a:pPr>
            <a:r>
              <a:rPr lang="en-US" altLang="en-US" sz="2400" b="0" i="1" dirty="0">
                <a:latin typeface="Arial" panose="020B0604020202020204" pitchFamily="34" charset="0"/>
                <a:cs typeface="Arial" panose="020B0604020202020204" pitchFamily="34" charset="0"/>
              </a:rPr>
              <a:t>Peace must not be from </a:t>
            </a:r>
            <a:r>
              <a:rPr lang="en-US" altLang="en-US" sz="2400" i="1" dirty="0">
                <a:latin typeface="Arial" panose="020B0604020202020204" pitchFamily="34" charset="0"/>
                <a:cs typeface="Arial" panose="020B0604020202020204" pitchFamily="34" charset="0"/>
              </a:rPr>
              <a:t>indifference</a:t>
            </a:r>
            <a:r>
              <a:rPr lang="en-US" altLang="en-US" sz="2400" b="0" dirty="0">
                <a:latin typeface="Arial" panose="020B0604020202020204" pitchFamily="34" charset="0"/>
                <a:cs typeface="Arial" panose="020B0604020202020204" pitchFamily="34" charset="0"/>
              </a:rPr>
              <a:t> (Revelation 3:16-17)</a:t>
            </a:r>
          </a:p>
          <a:p>
            <a:pPr marL="1600200" lvl="2" indent="-457200" eaLnBrk="0" fontAlgn="base" hangingPunct="0">
              <a:spcAft>
                <a:spcPct val="0"/>
              </a:spcAft>
              <a:buFont typeface="+mj-lt"/>
              <a:buAutoNum type="alphaLcPeriod"/>
            </a:pPr>
            <a:r>
              <a:rPr lang="en-US" altLang="en-US" sz="2400" b="0" dirty="0">
                <a:latin typeface="Arial" panose="020B0604020202020204" pitchFamily="34" charset="0"/>
                <a:cs typeface="Arial" panose="020B0604020202020204" pitchFamily="34" charset="0"/>
              </a:rPr>
              <a:t>Sin is no problem to those who don’t care</a:t>
            </a:r>
          </a:p>
          <a:p>
            <a:pPr marL="1600200" lvl="2" indent="-457200" eaLnBrk="0" fontAlgn="base" hangingPunct="0">
              <a:spcAft>
                <a:spcPct val="0"/>
              </a:spcAft>
              <a:buFont typeface="+mj-lt"/>
              <a:buAutoNum type="alphaLcPeriod"/>
            </a:pPr>
            <a:r>
              <a:rPr lang="en-US" altLang="en-US" sz="2400" b="0" dirty="0">
                <a:latin typeface="Arial" panose="020B0604020202020204" pitchFamily="34" charset="0"/>
                <a:cs typeface="Arial" panose="020B0604020202020204" pitchFamily="34" charset="0"/>
              </a:rPr>
              <a:t>Error doesn’t matter to those who are apathetic</a:t>
            </a:r>
            <a:endParaRPr lang="en-US" altLang="en-US" sz="2400" dirty="0">
              <a:latin typeface="Arial" panose="020B0604020202020204" pitchFamily="34" charset="0"/>
              <a:cs typeface="Arial" panose="020B0604020202020204" pitchFamily="34" charset="0"/>
            </a:endParaRPr>
          </a:p>
          <a:p>
            <a:pPr marL="1200150" lvl="1" indent="-457200" eaLnBrk="0" fontAlgn="base" hangingPunct="0">
              <a:spcAft>
                <a:spcPct val="0"/>
              </a:spcAft>
              <a:buFont typeface="+mj-lt"/>
              <a:buAutoNum type="arabicPeriod" startAt="4"/>
            </a:pPr>
            <a:r>
              <a:rPr lang="en-US" altLang="en-US" sz="2400" b="0" i="1" dirty="0">
                <a:latin typeface="Arial" panose="020B0604020202020204" pitchFamily="34" charset="0"/>
                <a:cs typeface="Arial" panose="020B0604020202020204" pitchFamily="34" charset="0"/>
              </a:rPr>
              <a:t>Some love peace and harmony over truth!</a:t>
            </a:r>
            <a:endParaRPr lang="en-US" altLang="en-US" sz="2400" dirty="0">
              <a:latin typeface="Arial" panose="020B0604020202020204" pitchFamily="34" charset="0"/>
              <a:cs typeface="Arial" panose="020B0604020202020204" pitchFamily="34" charset="0"/>
            </a:endParaRPr>
          </a:p>
        </p:txBody>
      </p:sp>
      <p:sp>
        <p:nvSpPr>
          <p:cNvPr id="8" name="Text Box 4"/>
          <p:cNvSpPr txBox="1">
            <a:spLocks noChangeArrowheads="1"/>
          </p:cNvSpPr>
          <p:nvPr/>
        </p:nvSpPr>
        <p:spPr bwMode="auto">
          <a:xfrm>
            <a:off x="685800" y="609600"/>
            <a:ext cx="7924800" cy="1077218"/>
          </a:xfrm>
          <a:prstGeom prst="rect">
            <a:avLst/>
          </a:prstGeom>
          <a:noFill/>
          <a:ln>
            <a:noFill/>
          </a:ln>
          <a:effectLst/>
        </p:spPr>
        <p:txBody>
          <a:bodyPr wrap="square">
            <a:spAutoFit/>
          </a:bodyPr>
          <a:lstStyle/>
          <a:p>
            <a:pPr marL="571500" indent="-571500" eaLnBrk="0" fontAlgn="base" hangingPunct="0">
              <a:spcBef>
                <a:spcPct val="50000"/>
              </a:spcBef>
              <a:spcAft>
                <a:spcPct val="0"/>
              </a:spcAft>
              <a:buFont typeface="+mj-lt"/>
              <a:buAutoNum type="romanUcPeriod"/>
            </a:pPr>
            <a:r>
              <a:rPr lang="en-US" altLang="en-US" sz="3200" b="1" dirty="0">
                <a:latin typeface="Arial" panose="020B0604020202020204" pitchFamily="34" charset="0"/>
                <a:cs typeface="Arial" panose="020B0604020202020204" pitchFamily="34" charset="0"/>
              </a:rPr>
              <a:t>Good Qualities That Did Not Prevent Death</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3:1-6</a:t>
            </a:r>
          </a:p>
        </p:txBody>
      </p:sp>
      <p:sp>
        <p:nvSpPr>
          <p:cNvPr id="2" name="Slide Number Placeholder 1">
            <a:extLst>
              <a:ext uri="{FF2B5EF4-FFF2-40B4-BE49-F238E27FC236}">
                <a16:creationId xmlns:a16="http://schemas.microsoft.com/office/drawing/2014/main" id="{C76B7F2A-27AF-46AE-9BE7-F7308F486C80}"/>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20</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274745668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562">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562">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56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3562">
                                            <p:txEl>
                                              <p:pRg st="3" end="3"/>
                                            </p:txEl>
                                          </p:spTgt>
                                        </p:tgtEl>
                                        <p:attrNameLst>
                                          <p:attrName>style.visibility</p:attrName>
                                        </p:attrNameLst>
                                      </p:cBhvr>
                                      <p:to>
                                        <p:strVal val="visible"/>
                                      </p:to>
                                    </p:set>
                                    <p:animEffect transition="in" filter="fade">
                                      <p:cBhvr>
                                        <p:cTn id="17" dur="1000"/>
                                        <p:tgtEl>
                                          <p:spTgt spid="23562">
                                            <p:txEl>
                                              <p:pRg st="3" end="3"/>
                                            </p:txEl>
                                          </p:spTgt>
                                        </p:tgtEl>
                                      </p:cBhvr>
                                    </p:animEffect>
                                    <p:anim calcmode="lin" valueType="num">
                                      <p:cBhvr>
                                        <p:cTn id="18" dur="1000" fill="hold"/>
                                        <p:tgtEl>
                                          <p:spTgt spid="23562">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2356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3562">
                                            <p:txEl>
                                              <p:pRg st="4" end="4"/>
                                            </p:txEl>
                                          </p:spTgt>
                                        </p:tgtEl>
                                        <p:attrNameLst>
                                          <p:attrName>style.visibility</p:attrName>
                                        </p:attrNameLst>
                                      </p:cBhvr>
                                      <p:to>
                                        <p:strVal val="visible"/>
                                      </p:to>
                                    </p:set>
                                    <p:animEffect transition="in" filter="fade">
                                      <p:cBhvr>
                                        <p:cTn id="24" dur="1000"/>
                                        <p:tgtEl>
                                          <p:spTgt spid="23562">
                                            <p:txEl>
                                              <p:pRg st="4" end="4"/>
                                            </p:txEl>
                                          </p:spTgt>
                                        </p:tgtEl>
                                      </p:cBhvr>
                                    </p:animEffect>
                                    <p:anim calcmode="lin" valueType="num">
                                      <p:cBhvr>
                                        <p:cTn id="25" dur="1000" fill="hold"/>
                                        <p:tgtEl>
                                          <p:spTgt spid="23562">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356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3562">
                                            <p:txEl>
                                              <p:pRg st="5" end="5"/>
                                            </p:txEl>
                                          </p:spTgt>
                                        </p:tgtEl>
                                        <p:attrNameLst>
                                          <p:attrName>style.visibility</p:attrName>
                                        </p:attrNameLst>
                                      </p:cBhvr>
                                      <p:to>
                                        <p:strVal val="visible"/>
                                      </p:to>
                                    </p:set>
                                    <p:animEffect transition="in" filter="fade">
                                      <p:cBhvr>
                                        <p:cTn id="31" dur="1000"/>
                                        <p:tgtEl>
                                          <p:spTgt spid="23562">
                                            <p:txEl>
                                              <p:pRg st="5" end="5"/>
                                            </p:txEl>
                                          </p:spTgt>
                                        </p:tgtEl>
                                      </p:cBhvr>
                                    </p:animEffect>
                                    <p:anim calcmode="lin" valueType="num">
                                      <p:cBhvr>
                                        <p:cTn id="32" dur="1000" fill="hold"/>
                                        <p:tgtEl>
                                          <p:spTgt spid="23562">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2356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3562">
                                            <p:txEl>
                                              <p:pRg st="6" end="6"/>
                                            </p:txEl>
                                          </p:spTgt>
                                        </p:tgtEl>
                                        <p:attrNameLst>
                                          <p:attrName>style.visibility</p:attrName>
                                        </p:attrNameLst>
                                      </p:cBhvr>
                                      <p:to>
                                        <p:strVal val="visible"/>
                                      </p:to>
                                    </p:set>
                                    <p:animEffect transition="in" filter="fade">
                                      <p:cBhvr>
                                        <p:cTn id="38" dur="1000"/>
                                        <p:tgtEl>
                                          <p:spTgt spid="23562">
                                            <p:txEl>
                                              <p:pRg st="6" end="6"/>
                                            </p:txEl>
                                          </p:spTgt>
                                        </p:tgtEl>
                                      </p:cBhvr>
                                    </p:animEffect>
                                    <p:anim calcmode="lin" valueType="num">
                                      <p:cBhvr>
                                        <p:cTn id="39" dur="1000" fill="hold"/>
                                        <p:tgtEl>
                                          <p:spTgt spid="23562">
                                            <p:txEl>
                                              <p:pRg st="6" end="6"/>
                                            </p:txEl>
                                          </p:spTgt>
                                        </p:tgtEl>
                                        <p:attrNameLst>
                                          <p:attrName>ppt_x</p:attrName>
                                        </p:attrNameLst>
                                      </p:cBhvr>
                                      <p:tavLst>
                                        <p:tav tm="0">
                                          <p:val>
                                            <p:strVal val="#ppt_x"/>
                                          </p:val>
                                        </p:tav>
                                        <p:tav tm="100000">
                                          <p:val>
                                            <p:strVal val="#ppt_x"/>
                                          </p:val>
                                        </p:tav>
                                      </p:tavLst>
                                    </p:anim>
                                    <p:anim calcmode="lin" valueType="num">
                                      <p:cBhvr>
                                        <p:cTn id="40" dur="1000" fill="hold"/>
                                        <p:tgtEl>
                                          <p:spTgt spid="2356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2" name="Text Box 10"/>
          <p:cNvSpPr txBox="1">
            <a:spLocks noChangeArrowheads="1"/>
          </p:cNvSpPr>
          <p:nvPr/>
        </p:nvSpPr>
        <p:spPr bwMode="auto">
          <a:xfrm>
            <a:off x="685800" y="1981202"/>
            <a:ext cx="7010400" cy="4401205"/>
          </a:xfrm>
          <a:prstGeom prst="rect">
            <a:avLst/>
          </a:prstGeom>
          <a:noFill/>
          <a:ln>
            <a:noFill/>
          </a:ln>
          <a:effectLst/>
        </p:spPr>
        <p:txBody>
          <a:bodyPr wrap="square">
            <a:spAutoFit/>
          </a:bodyPr>
          <a:lstStyle>
            <a:lvl1pPr defTabSz="517525">
              <a:defRPr sz="2800" b="1">
                <a:solidFill>
                  <a:schemeClr val="tx1"/>
                </a:solidFill>
                <a:latin typeface="Times New Roman" panose="02020603050405020304" pitchFamily="18" charset="0"/>
              </a:defRPr>
            </a:lvl1pPr>
            <a:lvl2pPr marL="742950" indent="-285750" defTabSz="517525">
              <a:defRPr sz="2800" b="1">
                <a:solidFill>
                  <a:schemeClr val="tx1"/>
                </a:solidFill>
                <a:latin typeface="Times New Roman" panose="02020603050405020304" pitchFamily="18" charset="0"/>
              </a:defRPr>
            </a:lvl2pPr>
            <a:lvl3pPr marL="1143000" indent="-228600" defTabSz="517525">
              <a:defRPr sz="2800" b="1">
                <a:solidFill>
                  <a:schemeClr val="tx1"/>
                </a:solidFill>
                <a:latin typeface="Times New Roman" panose="02020603050405020304" pitchFamily="18" charset="0"/>
              </a:defRPr>
            </a:lvl3pPr>
            <a:lvl4pPr marL="1600200" indent="-228600" defTabSz="517525">
              <a:defRPr sz="2800" b="1">
                <a:solidFill>
                  <a:schemeClr val="tx1"/>
                </a:solidFill>
                <a:latin typeface="Times New Roman" panose="02020603050405020304" pitchFamily="18" charset="0"/>
              </a:defRPr>
            </a:lvl4pPr>
            <a:lvl5pPr marL="2057400" indent="-228600" defTabSz="517525">
              <a:defRPr sz="2800" b="1">
                <a:solidFill>
                  <a:schemeClr val="tx1"/>
                </a:solidFill>
                <a:latin typeface="Times New Roman" panose="02020603050405020304" pitchFamily="18" charset="0"/>
              </a:defRPr>
            </a:lvl5pPr>
            <a:lvl6pPr marL="2514600" indent="-228600" defTabSz="517525"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defTabSz="517525"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defTabSz="517525"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defTabSz="517525" eaLnBrk="0" fontAlgn="base" hangingPunct="0">
              <a:spcBef>
                <a:spcPct val="0"/>
              </a:spcBef>
              <a:spcAft>
                <a:spcPct val="0"/>
              </a:spcAft>
              <a:defRPr sz="2800" b="1">
                <a:solidFill>
                  <a:schemeClr val="tx1"/>
                </a:solidFill>
                <a:latin typeface="Times New Roman" panose="02020603050405020304" pitchFamily="18" charset="0"/>
              </a:defRPr>
            </a:lvl9pPr>
          </a:lstStyle>
          <a:p>
            <a:pPr marL="514350" indent="-514350" eaLnBrk="0" fontAlgn="base" hangingPunct="0">
              <a:spcAft>
                <a:spcPct val="0"/>
              </a:spcAft>
              <a:buFont typeface="+mj-lt"/>
              <a:buAutoNum type="alphaUcPeriod"/>
            </a:pPr>
            <a:r>
              <a:rPr lang="en-US" altLang="en-US" dirty="0">
                <a:latin typeface="Arial" panose="020B0604020202020204" pitchFamily="34" charset="0"/>
                <a:cs typeface="Arial" panose="020B0604020202020204" pitchFamily="34" charset="0"/>
              </a:rPr>
              <a:t>Good Reputation (verse 1)</a:t>
            </a:r>
          </a:p>
          <a:p>
            <a:pPr marL="514350" indent="-514350" eaLnBrk="0" fontAlgn="base" hangingPunct="0">
              <a:spcAft>
                <a:spcPct val="0"/>
              </a:spcAft>
              <a:buFont typeface="+mj-lt"/>
              <a:buAutoNum type="alphaUcPeriod"/>
            </a:pPr>
            <a:r>
              <a:rPr lang="en-US" altLang="en-US" dirty="0">
                <a:latin typeface="Arial" panose="020B0604020202020204" pitchFamily="34" charset="0"/>
                <a:cs typeface="Arial" panose="020B0604020202020204" pitchFamily="34" charset="0"/>
              </a:rPr>
              <a:t>An Active Program (verse 1)</a:t>
            </a:r>
          </a:p>
          <a:p>
            <a:pPr marL="514350" indent="-514350" eaLnBrk="0" fontAlgn="base" hangingPunct="0">
              <a:spcAft>
                <a:spcPct val="0"/>
              </a:spcAft>
              <a:buFont typeface="+mj-lt"/>
              <a:buAutoNum type="alphaUcPeriod"/>
            </a:pPr>
            <a:r>
              <a:rPr lang="en-US" altLang="en-US" dirty="0">
                <a:latin typeface="Arial" panose="020B0604020202020204" pitchFamily="34" charset="0"/>
                <a:cs typeface="Arial" panose="020B0604020202020204" pitchFamily="34" charset="0"/>
              </a:rPr>
              <a:t>A Peaceful Atmosphere</a:t>
            </a:r>
          </a:p>
          <a:p>
            <a:pPr marL="514350" indent="-514350" eaLnBrk="0" fontAlgn="base" hangingPunct="0">
              <a:spcAft>
                <a:spcPct val="0"/>
              </a:spcAft>
              <a:buFont typeface="+mj-lt"/>
              <a:buAutoNum type="alphaUcPeriod"/>
            </a:pPr>
            <a:r>
              <a:rPr lang="en-US" altLang="en-US" dirty="0">
                <a:latin typeface="Arial" panose="020B0604020202020204" pitchFamily="34" charset="0"/>
                <a:cs typeface="Arial" panose="020B0604020202020204" pitchFamily="34" charset="0"/>
              </a:rPr>
              <a:t>Some Good Members (verse 4)</a:t>
            </a:r>
          </a:p>
          <a:p>
            <a:pPr marL="1257300" lvl="1" indent="-514350" eaLnBrk="0" fontAlgn="base" hangingPunct="0">
              <a:spcAft>
                <a:spcPct val="0"/>
              </a:spcAft>
              <a:buFont typeface="+mj-lt"/>
              <a:buAutoNum type="arabicPeriod"/>
            </a:pPr>
            <a:r>
              <a:rPr lang="en-US" altLang="en-US" sz="2400" b="0" i="1" dirty="0">
                <a:latin typeface="Arial" panose="020B0604020202020204" pitchFamily="34" charset="0"/>
                <a:cs typeface="Arial" panose="020B0604020202020204" pitchFamily="34" charset="0"/>
              </a:rPr>
              <a:t>Good members will not answer for sins of others</a:t>
            </a:r>
          </a:p>
          <a:p>
            <a:pPr marL="1257300" lvl="1" indent="-514350" eaLnBrk="0" fontAlgn="base" hangingPunct="0">
              <a:spcAft>
                <a:spcPct val="0"/>
              </a:spcAft>
              <a:buFont typeface="+mj-lt"/>
              <a:buAutoNum type="arabicPeriod"/>
            </a:pPr>
            <a:r>
              <a:rPr lang="en-US" altLang="en-US" sz="2400" b="0" i="1" dirty="0">
                <a:latin typeface="Arial" panose="020B0604020202020204" pitchFamily="34" charset="0"/>
                <a:cs typeface="Arial" panose="020B0604020202020204" pitchFamily="34" charset="0"/>
              </a:rPr>
              <a:t>Good members will not remove the sins of others</a:t>
            </a:r>
          </a:p>
          <a:p>
            <a:pPr marL="1257300" lvl="1" indent="-514350" eaLnBrk="0" fontAlgn="base" hangingPunct="0">
              <a:spcAft>
                <a:spcPct val="0"/>
              </a:spcAft>
              <a:buFont typeface="+mj-lt"/>
              <a:buAutoNum type="arabicPeriod"/>
            </a:pPr>
            <a:r>
              <a:rPr lang="en-US" altLang="en-US" sz="2400" b="0" i="1" dirty="0">
                <a:latin typeface="Arial" panose="020B0604020202020204" pitchFamily="34" charset="0"/>
                <a:cs typeface="Arial" panose="020B0604020202020204" pitchFamily="34" charset="0"/>
              </a:rPr>
              <a:t>Good members at Corinth didn’t mean there were not serious problems </a:t>
            </a:r>
            <a:br>
              <a:rPr lang="en-US" altLang="en-US" sz="2400" b="0" i="1" dirty="0">
                <a:latin typeface="Arial" panose="020B0604020202020204" pitchFamily="34" charset="0"/>
                <a:cs typeface="Arial" panose="020B0604020202020204" pitchFamily="34" charset="0"/>
              </a:rPr>
            </a:br>
            <a:r>
              <a:rPr lang="en-US" altLang="en-US" sz="2400" b="0" dirty="0">
                <a:latin typeface="Arial" panose="020B0604020202020204" pitchFamily="34" charset="0"/>
                <a:cs typeface="Arial" panose="020B0604020202020204" pitchFamily="34" charset="0"/>
              </a:rPr>
              <a:t>(1 Corinthians 5, 6)</a:t>
            </a:r>
          </a:p>
        </p:txBody>
      </p:sp>
      <p:sp>
        <p:nvSpPr>
          <p:cNvPr id="8" name="Text Box 4"/>
          <p:cNvSpPr txBox="1">
            <a:spLocks noChangeArrowheads="1"/>
          </p:cNvSpPr>
          <p:nvPr/>
        </p:nvSpPr>
        <p:spPr bwMode="auto">
          <a:xfrm>
            <a:off x="685800" y="609600"/>
            <a:ext cx="7924800" cy="1077218"/>
          </a:xfrm>
          <a:prstGeom prst="rect">
            <a:avLst/>
          </a:prstGeom>
          <a:noFill/>
          <a:ln>
            <a:noFill/>
          </a:ln>
          <a:effectLst/>
        </p:spPr>
        <p:txBody>
          <a:bodyPr wrap="square">
            <a:spAutoFit/>
          </a:bodyPr>
          <a:lstStyle/>
          <a:p>
            <a:pPr marL="571500" indent="-571500" eaLnBrk="0" fontAlgn="base" hangingPunct="0">
              <a:spcBef>
                <a:spcPct val="50000"/>
              </a:spcBef>
              <a:spcAft>
                <a:spcPct val="0"/>
              </a:spcAft>
              <a:buFont typeface="+mj-lt"/>
              <a:buAutoNum type="romanUcPeriod"/>
            </a:pPr>
            <a:r>
              <a:rPr lang="en-US" altLang="en-US" sz="3200" b="1" dirty="0">
                <a:latin typeface="Arial" panose="020B0604020202020204" pitchFamily="34" charset="0"/>
                <a:cs typeface="Arial" panose="020B0604020202020204" pitchFamily="34" charset="0"/>
              </a:rPr>
              <a:t>Good Qualities That Did Not Prevent Death</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3:1-6</a:t>
            </a:r>
          </a:p>
        </p:txBody>
      </p:sp>
      <p:sp>
        <p:nvSpPr>
          <p:cNvPr id="2" name="Slide Number Placeholder 1">
            <a:extLst>
              <a:ext uri="{FF2B5EF4-FFF2-40B4-BE49-F238E27FC236}">
                <a16:creationId xmlns:a16="http://schemas.microsoft.com/office/drawing/2014/main" id="{BFE0D1EB-A465-4434-9B5C-FEB74830EDD9}"/>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21</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284618126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3562">
                                            <p:txEl>
                                              <p:pRg st="3" end="3"/>
                                            </p:txEl>
                                          </p:spTgt>
                                        </p:tgtEl>
                                        <p:attrNameLst>
                                          <p:attrName>style.visibility</p:attrName>
                                        </p:attrNameLst>
                                      </p:cBhvr>
                                      <p:to>
                                        <p:strVal val="visible"/>
                                      </p:to>
                                    </p:set>
                                    <p:animEffect transition="in" filter="fade">
                                      <p:cBhvr>
                                        <p:cTn id="7" dur="1000"/>
                                        <p:tgtEl>
                                          <p:spTgt spid="23562">
                                            <p:txEl>
                                              <p:pRg st="3" end="3"/>
                                            </p:txEl>
                                          </p:spTgt>
                                        </p:tgtEl>
                                      </p:cBhvr>
                                    </p:animEffect>
                                    <p:anim calcmode="lin" valueType="num">
                                      <p:cBhvr>
                                        <p:cTn id="8" dur="1000" fill="hold"/>
                                        <p:tgtEl>
                                          <p:spTgt spid="23562">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2356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3562">
                                            <p:txEl>
                                              <p:pRg st="4" end="4"/>
                                            </p:txEl>
                                          </p:spTgt>
                                        </p:tgtEl>
                                        <p:attrNameLst>
                                          <p:attrName>style.visibility</p:attrName>
                                        </p:attrNameLst>
                                      </p:cBhvr>
                                      <p:to>
                                        <p:strVal val="visible"/>
                                      </p:to>
                                    </p:set>
                                    <p:animEffect transition="in" filter="fade">
                                      <p:cBhvr>
                                        <p:cTn id="14" dur="1000"/>
                                        <p:tgtEl>
                                          <p:spTgt spid="23562">
                                            <p:txEl>
                                              <p:pRg st="4" end="4"/>
                                            </p:txEl>
                                          </p:spTgt>
                                        </p:tgtEl>
                                      </p:cBhvr>
                                    </p:animEffect>
                                    <p:anim calcmode="lin" valueType="num">
                                      <p:cBhvr>
                                        <p:cTn id="15" dur="1000" fill="hold"/>
                                        <p:tgtEl>
                                          <p:spTgt spid="23562">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2356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3562">
                                            <p:txEl>
                                              <p:pRg st="5" end="5"/>
                                            </p:txEl>
                                          </p:spTgt>
                                        </p:tgtEl>
                                        <p:attrNameLst>
                                          <p:attrName>style.visibility</p:attrName>
                                        </p:attrNameLst>
                                      </p:cBhvr>
                                      <p:to>
                                        <p:strVal val="visible"/>
                                      </p:to>
                                    </p:set>
                                    <p:animEffect transition="in" filter="fade">
                                      <p:cBhvr>
                                        <p:cTn id="21" dur="1000"/>
                                        <p:tgtEl>
                                          <p:spTgt spid="23562">
                                            <p:txEl>
                                              <p:pRg st="5" end="5"/>
                                            </p:txEl>
                                          </p:spTgt>
                                        </p:tgtEl>
                                      </p:cBhvr>
                                    </p:animEffect>
                                    <p:anim calcmode="lin" valueType="num">
                                      <p:cBhvr>
                                        <p:cTn id="22" dur="1000" fill="hold"/>
                                        <p:tgtEl>
                                          <p:spTgt spid="23562">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2356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3562">
                                            <p:txEl>
                                              <p:pRg st="6" end="6"/>
                                            </p:txEl>
                                          </p:spTgt>
                                        </p:tgtEl>
                                        <p:attrNameLst>
                                          <p:attrName>style.visibility</p:attrName>
                                        </p:attrNameLst>
                                      </p:cBhvr>
                                      <p:to>
                                        <p:strVal val="visible"/>
                                      </p:to>
                                    </p:set>
                                    <p:animEffect transition="in" filter="fade">
                                      <p:cBhvr>
                                        <p:cTn id="28" dur="1000"/>
                                        <p:tgtEl>
                                          <p:spTgt spid="23562">
                                            <p:txEl>
                                              <p:pRg st="6" end="6"/>
                                            </p:txEl>
                                          </p:spTgt>
                                        </p:tgtEl>
                                      </p:cBhvr>
                                    </p:animEffect>
                                    <p:anim calcmode="lin" valueType="num">
                                      <p:cBhvr>
                                        <p:cTn id="29" dur="1000" fill="hold"/>
                                        <p:tgtEl>
                                          <p:spTgt spid="23562">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2356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2" name="Text Box 10"/>
          <p:cNvSpPr txBox="1">
            <a:spLocks noChangeArrowheads="1"/>
          </p:cNvSpPr>
          <p:nvPr/>
        </p:nvSpPr>
        <p:spPr bwMode="auto">
          <a:xfrm>
            <a:off x="685800" y="1981202"/>
            <a:ext cx="7924800" cy="3293209"/>
          </a:xfrm>
          <a:prstGeom prst="rect">
            <a:avLst/>
          </a:prstGeom>
          <a:noFill/>
          <a:ln>
            <a:noFill/>
          </a:ln>
          <a:effectLst/>
        </p:spPr>
        <p:txBody>
          <a:bodyPr wrap="square">
            <a:spAutoFit/>
          </a:bodyPr>
          <a:lstStyle>
            <a:lvl1pPr defTabSz="517525">
              <a:defRPr sz="2800" b="1">
                <a:solidFill>
                  <a:schemeClr val="tx1"/>
                </a:solidFill>
                <a:latin typeface="Times New Roman" panose="02020603050405020304" pitchFamily="18" charset="0"/>
              </a:defRPr>
            </a:lvl1pPr>
            <a:lvl2pPr marL="742950" indent="-285750" defTabSz="517525">
              <a:defRPr sz="2800" b="1">
                <a:solidFill>
                  <a:schemeClr val="tx1"/>
                </a:solidFill>
                <a:latin typeface="Times New Roman" panose="02020603050405020304" pitchFamily="18" charset="0"/>
              </a:defRPr>
            </a:lvl2pPr>
            <a:lvl3pPr marL="1143000" indent="-228600" defTabSz="517525">
              <a:defRPr sz="2800" b="1">
                <a:solidFill>
                  <a:schemeClr val="tx1"/>
                </a:solidFill>
                <a:latin typeface="Times New Roman" panose="02020603050405020304" pitchFamily="18" charset="0"/>
              </a:defRPr>
            </a:lvl3pPr>
            <a:lvl4pPr marL="1600200" indent="-228600" defTabSz="517525">
              <a:defRPr sz="2800" b="1">
                <a:solidFill>
                  <a:schemeClr val="tx1"/>
                </a:solidFill>
                <a:latin typeface="Times New Roman" panose="02020603050405020304" pitchFamily="18" charset="0"/>
              </a:defRPr>
            </a:lvl4pPr>
            <a:lvl5pPr marL="2057400" indent="-228600" defTabSz="517525">
              <a:defRPr sz="2800" b="1">
                <a:solidFill>
                  <a:schemeClr val="tx1"/>
                </a:solidFill>
                <a:latin typeface="Times New Roman" panose="02020603050405020304" pitchFamily="18" charset="0"/>
              </a:defRPr>
            </a:lvl5pPr>
            <a:lvl6pPr marL="2514600" indent="-228600" defTabSz="517525"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defTabSz="517525"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defTabSz="517525"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defTabSz="517525" eaLnBrk="0" fontAlgn="base" hangingPunct="0">
              <a:spcBef>
                <a:spcPct val="0"/>
              </a:spcBef>
              <a:spcAft>
                <a:spcPct val="0"/>
              </a:spcAft>
              <a:defRPr sz="2800" b="1">
                <a:solidFill>
                  <a:schemeClr val="tx1"/>
                </a:solidFill>
                <a:latin typeface="Times New Roman" panose="02020603050405020304" pitchFamily="18" charset="0"/>
              </a:defRPr>
            </a:lvl9pPr>
          </a:lstStyle>
          <a:p>
            <a:pPr marL="514350" indent="-514350" eaLnBrk="0" fontAlgn="base" hangingPunct="0">
              <a:spcAft>
                <a:spcPct val="0"/>
              </a:spcAft>
              <a:buFont typeface="+mj-lt"/>
              <a:buAutoNum type="alphaUcPeriod"/>
            </a:pPr>
            <a:r>
              <a:rPr lang="en-US" altLang="en-US" dirty="0">
                <a:latin typeface="Arial" panose="020B0604020202020204" pitchFamily="34" charset="0"/>
                <a:cs typeface="Arial" panose="020B0604020202020204" pitchFamily="34" charset="0"/>
              </a:rPr>
              <a:t>Good Reputation (verse 1)</a:t>
            </a:r>
          </a:p>
          <a:p>
            <a:pPr marL="514350" indent="-514350" eaLnBrk="0" fontAlgn="base" hangingPunct="0">
              <a:spcAft>
                <a:spcPct val="0"/>
              </a:spcAft>
              <a:buFont typeface="+mj-lt"/>
              <a:buAutoNum type="alphaUcPeriod"/>
            </a:pPr>
            <a:r>
              <a:rPr lang="en-US" altLang="en-US" dirty="0">
                <a:latin typeface="Arial" panose="020B0604020202020204" pitchFamily="34" charset="0"/>
                <a:cs typeface="Arial" panose="020B0604020202020204" pitchFamily="34" charset="0"/>
              </a:rPr>
              <a:t>An Active Program (verse 1)</a:t>
            </a:r>
          </a:p>
          <a:p>
            <a:pPr marL="514350" indent="-514350" eaLnBrk="0" fontAlgn="base" hangingPunct="0">
              <a:spcAft>
                <a:spcPct val="0"/>
              </a:spcAft>
              <a:buFont typeface="+mj-lt"/>
              <a:buAutoNum type="alphaUcPeriod"/>
            </a:pPr>
            <a:r>
              <a:rPr lang="en-US" altLang="en-US" dirty="0">
                <a:latin typeface="Arial" panose="020B0604020202020204" pitchFamily="34" charset="0"/>
                <a:cs typeface="Arial" panose="020B0604020202020204" pitchFamily="34" charset="0"/>
              </a:rPr>
              <a:t>A Peaceful Atmosphere</a:t>
            </a:r>
          </a:p>
          <a:p>
            <a:pPr marL="514350" indent="-514350" eaLnBrk="0" fontAlgn="base" hangingPunct="0">
              <a:spcAft>
                <a:spcPct val="0"/>
              </a:spcAft>
              <a:buFont typeface="+mj-lt"/>
              <a:buAutoNum type="alphaUcPeriod"/>
            </a:pPr>
            <a:r>
              <a:rPr lang="en-US" altLang="en-US" dirty="0">
                <a:latin typeface="Arial" panose="020B0604020202020204" pitchFamily="34" charset="0"/>
                <a:cs typeface="Arial" panose="020B0604020202020204" pitchFamily="34" charset="0"/>
              </a:rPr>
              <a:t>Some Good Members (verse 4)</a:t>
            </a:r>
          </a:p>
          <a:p>
            <a:pPr marL="1257300" lvl="1" indent="-514350" eaLnBrk="0" fontAlgn="base" hangingPunct="0">
              <a:spcAft>
                <a:spcPct val="0"/>
              </a:spcAft>
              <a:buFont typeface="+mj-lt"/>
              <a:buAutoNum type="arabicPeriod" startAt="4"/>
            </a:pPr>
            <a:r>
              <a:rPr lang="en-US" altLang="en-US" sz="2400" b="0" i="1" dirty="0">
                <a:latin typeface="Arial" panose="020B0604020202020204" pitchFamily="34" charset="0"/>
                <a:cs typeface="Arial" panose="020B0604020202020204" pitchFamily="34" charset="0"/>
              </a:rPr>
              <a:t>Good members can remain good – in spite of others</a:t>
            </a:r>
          </a:p>
          <a:p>
            <a:pPr marL="1257300" lvl="1" indent="-514350" eaLnBrk="0" fontAlgn="base" hangingPunct="0">
              <a:spcAft>
                <a:spcPct val="0"/>
              </a:spcAft>
              <a:buFont typeface="+mj-lt"/>
              <a:buAutoNum type="arabicPeriod" startAt="4"/>
            </a:pPr>
            <a:r>
              <a:rPr lang="en-US" altLang="en-US" sz="2400" b="0" i="1" dirty="0">
                <a:latin typeface="Arial" panose="020B0604020202020204" pitchFamily="34" charset="0"/>
                <a:cs typeface="Arial" panose="020B0604020202020204" pitchFamily="34" charset="0"/>
              </a:rPr>
              <a:t>Good members can change – as others influence them </a:t>
            </a:r>
            <a:r>
              <a:rPr lang="en-US" altLang="en-US" sz="2400" b="0" dirty="0">
                <a:latin typeface="Arial" panose="020B0604020202020204" pitchFamily="34" charset="0"/>
                <a:cs typeface="Arial" panose="020B0604020202020204" pitchFamily="34" charset="0"/>
              </a:rPr>
              <a:t>(1 Corinthians 5:6)</a:t>
            </a:r>
            <a:endParaRPr lang="en-US" altLang="en-US" sz="2400" i="1" dirty="0">
              <a:latin typeface="Arial" panose="020B0604020202020204" pitchFamily="34" charset="0"/>
              <a:cs typeface="Arial" panose="020B0604020202020204" pitchFamily="34" charset="0"/>
            </a:endParaRPr>
          </a:p>
        </p:txBody>
      </p:sp>
      <p:sp>
        <p:nvSpPr>
          <p:cNvPr id="8" name="Text Box 4"/>
          <p:cNvSpPr txBox="1">
            <a:spLocks noChangeArrowheads="1"/>
          </p:cNvSpPr>
          <p:nvPr/>
        </p:nvSpPr>
        <p:spPr bwMode="auto">
          <a:xfrm>
            <a:off x="685800" y="609600"/>
            <a:ext cx="7924800" cy="1077218"/>
          </a:xfrm>
          <a:prstGeom prst="rect">
            <a:avLst/>
          </a:prstGeom>
          <a:noFill/>
          <a:ln>
            <a:noFill/>
          </a:ln>
          <a:effectLst/>
        </p:spPr>
        <p:txBody>
          <a:bodyPr wrap="square">
            <a:spAutoFit/>
          </a:bodyPr>
          <a:lstStyle/>
          <a:p>
            <a:pPr marL="571500" indent="-571500" eaLnBrk="0" fontAlgn="base" hangingPunct="0">
              <a:spcBef>
                <a:spcPct val="50000"/>
              </a:spcBef>
              <a:spcAft>
                <a:spcPct val="0"/>
              </a:spcAft>
              <a:buFont typeface="+mj-lt"/>
              <a:buAutoNum type="romanUcPeriod"/>
            </a:pPr>
            <a:r>
              <a:rPr lang="en-US" altLang="en-US" sz="3200" b="1" dirty="0">
                <a:latin typeface="Arial" panose="020B0604020202020204" pitchFamily="34" charset="0"/>
                <a:cs typeface="Arial" panose="020B0604020202020204" pitchFamily="34" charset="0"/>
              </a:rPr>
              <a:t>Good Qualities That Did Not Prevent Death</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3:1-6</a:t>
            </a:r>
          </a:p>
        </p:txBody>
      </p:sp>
      <p:sp>
        <p:nvSpPr>
          <p:cNvPr id="2" name="Slide Number Placeholder 1">
            <a:extLst>
              <a:ext uri="{FF2B5EF4-FFF2-40B4-BE49-F238E27FC236}">
                <a16:creationId xmlns:a16="http://schemas.microsoft.com/office/drawing/2014/main" id="{A3F94874-48D6-41B5-B10C-7F4782DA3B9B}"/>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22</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10263031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3562">
                                            <p:txEl>
                                              <p:pRg st="4" end="4"/>
                                            </p:txEl>
                                          </p:spTgt>
                                        </p:tgtEl>
                                        <p:attrNameLst>
                                          <p:attrName>style.visibility</p:attrName>
                                        </p:attrNameLst>
                                      </p:cBhvr>
                                      <p:to>
                                        <p:strVal val="visible"/>
                                      </p:to>
                                    </p:set>
                                    <p:animEffect transition="in" filter="fade">
                                      <p:cBhvr>
                                        <p:cTn id="7" dur="1000"/>
                                        <p:tgtEl>
                                          <p:spTgt spid="23562">
                                            <p:txEl>
                                              <p:pRg st="4" end="4"/>
                                            </p:txEl>
                                          </p:spTgt>
                                        </p:tgtEl>
                                      </p:cBhvr>
                                    </p:animEffect>
                                    <p:anim calcmode="lin" valueType="num">
                                      <p:cBhvr>
                                        <p:cTn id="8" dur="1000" fill="hold"/>
                                        <p:tgtEl>
                                          <p:spTgt spid="23562">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2356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3562">
                                            <p:txEl>
                                              <p:pRg st="5" end="5"/>
                                            </p:txEl>
                                          </p:spTgt>
                                        </p:tgtEl>
                                        <p:attrNameLst>
                                          <p:attrName>style.visibility</p:attrName>
                                        </p:attrNameLst>
                                      </p:cBhvr>
                                      <p:to>
                                        <p:strVal val="visible"/>
                                      </p:to>
                                    </p:set>
                                    <p:animEffect transition="in" filter="fade">
                                      <p:cBhvr>
                                        <p:cTn id="14" dur="1000"/>
                                        <p:tgtEl>
                                          <p:spTgt spid="23562">
                                            <p:txEl>
                                              <p:pRg st="5" end="5"/>
                                            </p:txEl>
                                          </p:spTgt>
                                        </p:tgtEl>
                                      </p:cBhvr>
                                    </p:animEffect>
                                    <p:anim calcmode="lin" valueType="num">
                                      <p:cBhvr>
                                        <p:cTn id="15" dur="1000" fill="hold"/>
                                        <p:tgtEl>
                                          <p:spTgt spid="23562">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2356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2821104" y="520869"/>
            <a:ext cx="3501791" cy="1015663"/>
          </a:xfrm>
          <a:prstGeom prst="rect">
            <a:avLst/>
          </a:prstGeom>
          <a:noFill/>
          <a:ln w="9525">
            <a:noFill/>
            <a:miter lim="800000"/>
            <a:headEnd/>
            <a:tailEnd/>
          </a:ln>
          <a:effectLst/>
        </p:spPr>
        <p:txBody>
          <a:bodyPr wrap="none" anchor="ctr">
            <a:spAutoFit/>
          </a:bodyPr>
          <a:lstStyle/>
          <a:p>
            <a:pPr algn="ctr" eaLnBrk="0" fontAlgn="base" hangingPunct="0">
              <a:spcBef>
                <a:spcPct val="0"/>
              </a:spcBef>
              <a:spcAft>
                <a:spcPct val="0"/>
              </a:spcAft>
            </a:pPr>
            <a:r>
              <a:rPr lang="en-US" altLang="en-US" sz="3600" b="1" dirty="0">
                <a:latin typeface="Arial" panose="020B0604020202020204" pitchFamily="34" charset="0"/>
                <a:cs typeface="Arial" panose="020B0604020202020204" pitchFamily="34" charset="0"/>
              </a:rPr>
              <a:t>A Dead Church</a:t>
            </a:r>
          </a:p>
          <a:p>
            <a:pPr algn="ctr" eaLnBrk="0" fontAlgn="base" hangingPunct="0">
              <a:spcBef>
                <a:spcPct val="0"/>
              </a:spcBef>
              <a:spcAft>
                <a:spcPct val="0"/>
              </a:spcAft>
            </a:pPr>
            <a:r>
              <a:rPr lang="en-US" altLang="en-US" sz="2400" b="1" dirty="0">
                <a:latin typeface="Arial" panose="020B0604020202020204" pitchFamily="34" charset="0"/>
                <a:cs typeface="Arial" panose="020B0604020202020204" pitchFamily="34" charset="0"/>
              </a:rPr>
              <a:t>Revelation 3:1-6</a:t>
            </a:r>
          </a:p>
        </p:txBody>
      </p:sp>
      <p:sp>
        <p:nvSpPr>
          <p:cNvPr id="114692" name="Text Box 4"/>
          <p:cNvSpPr txBox="1">
            <a:spLocks noChangeArrowheads="1"/>
          </p:cNvSpPr>
          <p:nvPr/>
        </p:nvSpPr>
        <p:spPr bwMode="auto">
          <a:xfrm>
            <a:off x="609601" y="1828800"/>
            <a:ext cx="7924800" cy="1815882"/>
          </a:xfrm>
          <a:prstGeom prst="rect">
            <a:avLst/>
          </a:prstGeom>
          <a:noFill/>
          <a:ln>
            <a:noFill/>
          </a:ln>
          <a:effectLst/>
        </p:spPr>
        <p:txBody>
          <a:bodyPr wrap="square">
            <a:spAutoFit/>
          </a:bodyPr>
          <a:lstStyle/>
          <a:p>
            <a:pPr marL="571500" indent="-571500" eaLnBrk="0" fontAlgn="base" hangingPunct="0">
              <a:spcBef>
                <a:spcPct val="50000"/>
              </a:spcBef>
              <a:spcAft>
                <a:spcPct val="0"/>
              </a:spcAft>
              <a:buFont typeface="+mj-lt"/>
              <a:buAutoNum type="romanUcPeriod"/>
            </a:pPr>
            <a:r>
              <a:rPr lang="en-US" altLang="en-US" sz="3200" b="1" dirty="0">
                <a:latin typeface="Arial" panose="020B0604020202020204" pitchFamily="34" charset="0"/>
                <a:cs typeface="Arial" panose="020B0604020202020204" pitchFamily="34" charset="0"/>
              </a:rPr>
              <a:t>Good Qualities That Did Not Prevent Death</a:t>
            </a:r>
          </a:p>
          <a:p>
            <a:pPr marL="571500" indent="-571500" eaLnBrk="0" fontAlgn="base" hangingPunct="0">
              <a:spcBef>
                <a:spcPct val="50000"/>
              </a:spcBef>
              <a:spcAft>
                <a:spcPct val="0"/>
              </a:spcAft>
              <a:buFont typeface="+mj-lt"/>
              <a:buAutoNum type="romanUcPeriod"/>
            </a:pPr>
            <a:r>
              <a:rPr lang="en-US" altLang="en-US" sz="3200" b="1" dirty="0">
                <a:latin typeface="Arial" panose="020B0604020202020204" pitchFamily="34" charset="0"/>
                <a:cs typeface="Arial" panose="020B0604020202020204" pitchFamily="34" charset="0"/>
              </a:rPr>
              <a:t>Preventing Death / Reviving Life</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3:1-6</a:t>
            </a:r>
          </a:p>
        </p:txBody>
      </p:sp>
      <p:sp>
        <p:nvSpPr>
          <p:cNvPr id="2" name="Slide Number Placeholder 1">
            <a:extLst>
              <a:ext uri="{FF2B5EF4-FFF2-40B4-BE49-F238E27FC236}">
                <a16:creationId xmlns:a16="http://schemas.microsoft.com/office/drawing/2014/main" id="{F303733F-ACFF-48B7-A8EB-BC26C28B2C7E}"/>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23</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35913691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4692">
                                            <p:txEl>
                                              <p:pRg st="1" end="1"/>
                                            </p:txEl>
                                          </p:spTgt>
                                        </p:tgtEl>
                                        <p:attrNameLst>
                                          <p:attrName>style.visibility</p:attrName>
                                        </p:attrNameLst>
                                      </p:cBhvr>
                                      <p:to>
                                        <p:strVal val="visible"/>
                                      </p:to>
                                    </p:set>
                                    <p:animEffect transition="in" filter="fade">
                                      <p:cBhvr>
                                        <p:cTn id="7" dur="1000"/>
                                        <p:tgtEl>
                                          <p:spTgt spid="114692">
                                            <p:txEl>
                                              <p:pRg st="1" end="1"/>
                                            </p:txEl>
                                          </p:spTgt>
                                        </p:tgtEl>
                                      </p:cBhvr>
                                    </p:animEffect>
                                    <p:anim calcmode="lin" valueType="num">
                                      <p:cBhvr>
                                        <p:cTn id="8" dur="1000" fill="hold"/>
                                        <p:tgtEl>
                                          <p:spTgt spid="11469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1469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2" name="Text Box 10"/>
          <p:cNvSpPr txBox="1">
            <a:spLocks noChangeArrowheads="1"/>
          </p:cNvSpPr>
          <p:nvPr/>
        </p:nvSpPr>
        <p:spPr bwMode="auto">
          <a:xfrm>
            <a:off x="685800" y="1981202"/>
            <a:ext cx="7924800" cy="2308324"/>
          </a:xfrm>
          <a:prstGeom prst="rect">
            <a:avLst/>
          </a:prstGeom>
          <a:noFill/>
          <a:ln>
            <a:noFill/>
          </a:ln>
          <a:effectLst/>
        </p:spPr>
        <p:txBody>
          <a:bodyPr wrap="square">
            <a:spAutoFit/>
          </a:bodyPr>
          <a:lstStyle>
            <a:lvl1pPr defTabSz="517525">
              <a:defRPr sz="2800" b="1">
                <a:solidFill>
                  <a:schemeClr val="tx1"/>
                </a:solidFill>
                <a:latin typeface="Times New Roman" panose="02020603050405020304" pitchFamily="18" charset="0"/>
              </a:defRPr>
            </a:lvl1pPr>
            <a:lvl2pPr marL="742950" indent="-285750" defTabSz="517525">
              <a:defRPr sz="2800" b="1">
                <a:solidFill>
                  <a:schemeClr val="tx1"/>
                </a:solidFill>
                <a:latin typeface="Times New Roman" panose="02020603050405020304" pitchFamily="18" charset="0"/>
              </a:defRPr>
            </a:lvl2pPr>
            <a:lvl3pPr marL="1143000" indent="-228600" defTabSz="517525">
              <a:defRPr sz="2800" b="1">
                <a:solidFill>
                  <a:schemeClr val="tx1"/>
                </a:solidFill>
                <a:latin typeface="Times New Roman" panose="02020603050405020304" pitchFamily="18" charset="0"/>
              </a:defRPr>
            </a:lvl3pPr>
            <a:lvl4pPr marL="1600200" indent="-228600" defTabSz="517525">
              <a:defRPr sz="2800" b="1">
                <a:solidFill>
                  <a:schemeClr val="tx1"/>
                </a:solidFill>
                <a:latin typeface="Times New Roman" panose="02020603050405020304" pitchFamily="18" charset="0"/>
              </a:defRPr>
            </a:lvl4pPr>
            <a:lvl5pPr marL="2057400" indent="-228600" defTabSz="517525">
              <a:defRPr sz="2800" b="1">
                <a:solidFill>
                  <a:schemeClr val="tx1"/>
                </a:solidFill>
                <a:latin typeface="Times New Roman" panose="02020603050405020304" pitchFamily="18" charset="0"/>
              </a:defRPr>
            </a:lvl5pPr>
            <a:lvl6pPr marL="2514600" indent="-228600" defTabSz="517525"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defTabSz="517525"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defTabSz="517525"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defTabSz="517525" eaLnBrk="0" fontAlgn="base" hangingPunct="0">
              <a:spcBef>
                <a:spcPct val="0"/>
              </a:spcBef>
              <a:spcAft>
                <a:spcPct val="0"/>
              </a:spcAft>
              <a:defRPr sz="2800" b="1">
                <a:solidFill>
                  <a:schemeClr val="tx1"/>
                </a:solidFill>
                <a:latin typeface="Times New Roman" panose="02020603050405020304" pitchFamily="18" charset="0"/>
              </a:defRPr>
            </a:lvl9pPr>
          </a:lstStyle>
          <a:p>
            <a:pPr marL="514350" indent="-514350" eaLnBrk="0" fontAlgn="base" hangingPunct="0">
              <a:spcBef>
                <a:spcPts val="1200"/>
              </a:spcBef>
              <a:spcAft>
                <a:spcPct val="0"/>
              </a:spcAft>
              <a:buFont typeface="+mj-lt"/>
              <a:buAutoNum type="alphaUcPeriod"/>
            </a:pPr>
            <a:r>
              <a:rPr lang="en-US" altLang="en-US" dirty="0">
                <a:latin typeface="Arial" panose="020B0604020202020204" pitchFamily="34" charset="0"/>
                <a:cs typeface="Arial" panose="020B0604020202020204" pitchFamily="34" charset="0"/>
              </a:rPr>
              <a:t>Be Watchful (verses 2-3)</a:t>
            </a:r>
          </a:p>
          <a:p>
            <a:pPr marL="1257300" lvl="1" indent="-514350" eaLnBrk="0" fontAlgn="base" hangingPunct="0">
              <a:spcBef>
                <a:spcPts val="1200"/>
              </a:spcBef>
              <a:spcAft>
                <a:spcPct val="0"/>
              </a:spcAft>
              <a:buFont typeface="+mj-lt"/>
              <a:buAutoNum type="arabicPeriod"/>
            </a:pPr>
            <a:r>
              <a:rPr lang="en-US" altLang="en-US" sz="2400" b="0" i="1" dirty="0">
                <a:latin typeface="Arial" panose="020B0604020202020204" pitchFamily="34" charset="0"/>
                <a:cs typeface="Arial" panose="020B0604020202020204" pitchFamily="34" charset="0"/>
              </a:rPr>
              <a:t>Lost their ground by carelessness – time to wake up!</a:t>
            </a:r>
            <a:r>
              <a:rPr lang="en-US" altLang="en-US" sz="2400" b="0" dirty="0">
                <a:latin typeface="Arial" panose="020B0604020202020204" pitchFamily="34" charset="0"/>
                <a:cs typeface="Arial" panose="020B0604020202020204" pitchFamily="34" charset="0"/>
              </a:rPr>
              <a:t> (Romans 13:11-14)</a:t>
            </a:r>
            <a:endParaRPr lang="en-US" altLang="en-US" sz="2400" b="0" i="1" dirty="0">
              <a:latin typeface="Arial" panose="020B0604020202020204" pitchFamily="34" charset="0"/>
              <a:cs typeface="Arial" panose="020B0604020202020204" pitchFamily="34" charset="0"/>
            </a:endParaRPr>
          </a:p>
          <a:p>
            <a:pPr marL="1257300" lvl="1" indent="-514350" eaLnBrk="0" fontAlgn="base" hangingPunct="0">
              <a:spcBef>
                <a:spcPts val="1200"/>
              </a:spcBef>
              <a:spcAft>
                <a:spcPct val="0"/>
              </a:spcAft>
              <a:buFont typeface="+mj-lt"/>
              <a:buAutoNum type="arabicPeriod"/>
            </a:pPr>
            <a:r>
              <a:rPr lang="en-US" altLang="en-US" sz="2400" b="0" i="1" dirty="0">
                <a:latin typeface="Arial" panose="020B0604020202020204" pitchFamily="34" charset="0"/>
                <a:cs typeface="Arial" panose="020B0604020202020204" pitchFamily="34" charset="0"/>
              </a:rPr>
              <a:t>Take a look at where you are and where it will lead.</a:t>
            </a:r>
          </a:p>
        </p:txBody>
      </p:sp>
      <p:sp>
        <p:nvSpPr>
          <p:cNvPr id="8" name="Text Box 4"/>
          <p:cNvSpPr txBox="1">
            <a:spLocks noChangeArrowheads="1"/>
          </p:cNvSpPr>
          <p:nvPr/>
        </p:nvSpPr>
        <p:spPr bwMode="auto">
          <a:xfrm>
            <a:off x="685800" y="609602"/>
            <a:ext cx="7924800" cy="584775"/>
          </a:xfrm>
          <a:prstGeom prst="rect">
            <a:avLst/>
          </a:prstGeom>
          <a:noFill/>
          <a:ln>
            <a:noFill/>
          </a:ln>
          <a:effectLst/>
        </p:spPr>
        <p:txBody>
          <a:bodyPr wrap="square">
            <a:spAutoFit/>
          </a:bodyPr>
          <a:lstStyle/>
          <a:p>
            <a:pPr algn="ctr" eaLnBrk="0" fontAlgn="base" hangingPunct="0">
              <a:spcBef>
                <a:spcPct val="50000"/>
              </a:spcBef>
              <a:spcAft>
                <a:spcPct val="0"/>
              </a:spcAft>
            </a:pPr>
            <a:r>
              <a:rPr lang="en-US" altLang="en-US" sz="3200" b="1" dirty="0">
                <a:latin typeface="Arial" panose="020B0604020202020204" pitchFamily="34" charset="0"/>
                <a:cs typeface="Arial" panose="020B0604020202020204" pitchFamily="34" charset="0"/>
              </a:rPr>
              <a:t>II. Preventing Death / Reviving Life</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3:1-6</a:t>
            </a:r>
          </a:p>
        </p:txBody>
      </p:sp>
      <p:sp>
        <p:nvSpPr>
          <p:cNvPr id="2" name="Slide Number Placeholder 1">
            <a:extLst>
              <a:ext uri="{FF2B5EF4-FFF2-40B4-BE49-F238E27FC236}">
                <a16:creationId xmlns:a16="http://schemas.microsoft.com/office/drawing/2014/main" id="{8FD79590-C4EA-48E6-B499-76FAE0EE0725}"/>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24</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60657668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3562">
                                            <p:txEl>
                                              <p:pRg st="0" end="0"/>
                                            </p:txEl>
                                          </p:spTgt>
                                        </p:tgtEl>
                                        <p:attrNameLst>
                                          <p:attrName>style.visibility</p:attrName>
                                        </p:attrNameLst>
                                      </p:cBhvr>
                                      <p:to>
                                        <p:strVal val="visible"/>
                                      </p:to>
                                    </p:set>
                                    <p:animEffect transition="in" filter="fade">
                                      <p:cBhvr>
                                        <p:cTn id="7" dur="1000"/>
                                        <p:tgtEl>
                                          <p:spTgt spid="23562">
                                            <p:txEl>
                                              <p:pRg st="0" end="0"/>
                                            </p:txEl>
                                          </p:spTgt>
                                        </p:tgtEl>
                                      </p:cBhvr>
                                    </p:animEffect>
                                    <p:anim calcmode="lin" valueType="num">
                                      <p:cBhvr>
                                        <p:cTn id="8" dur="1000" fill="hold"/>
                                        <p:tgtEl>
                                          <p:spTgt spid="2356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356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3562">
                                            <p:txEl>
                                              <p:pRg st="1" end="1"/>
                                            </p:txEl>
                                          </p:spTgt>
                                        </p:tgtEl>
                                        <p:attrNameLst>
                                          <p:attrName>style.visibility</p:attrName>
                                        </p:attrNameLst>
                                      </p:cBhvr>
                                      <p:to>
                                        <p:strVal val="visible"/>
                                      </p:to>
                                    </p:set>
                                    <p:animEffect transition="in" filter="fade">
                                      <p:cBhvr>
                                        <p:cTn id="14" dur="1000"/>
                                        <p:tgtEl>
                                          <p:spTgt spid="23562">
                                            <p:txEl>
                                              <p:pRg st="1" end="1"/>
                                            </p:txEl>
                                          </p:spTgt>
                                        </p:tgtEl>
                                      </p:cBhvr>
                                    </p:animEffect>
                                    <p:anim calcmode="lin" valueType="num">
                                      <p:cBhvr>
                                        <p:cTn id="15" dur="1000" fill="hold"/>
                                        <p:tgtEl>
                                          <p:spTgt spid="2356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3562">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3562">
                                            <p:txEl>
                                              <p:pRg st="2" end="2"/>
                                            </p:txEl>
                                          </p:spTgt>
                                        </p:tgtEl>
                                        <p:attrNameLst>
                                          <p:attrName>style.visibility</p:attrName>
                                        </p:attrNameLst>
                                      </p:cBhvr>
                                      <p:to>
                                        <p:strVal val="visible"/>
                                      </p:to>
                                    </p:set>
                                    <p:animEffect transition="in" filter="fade">
                                      <p:cBhvr>
                                        <p:cTn id="19" dur="1000"/>
                                        <p:tgtEl>
                                          <p:spTgt spid="23562">
                                            <p:txEl>
                                              <p:pRg st="2" end="2"/>
                                            </p:txEl>
                                          </p:spTgt>
                                        </p:tgtEl>
                                      </p:cBhvr>
                                    </p:animEffect>
                                    <p:anim calcmode="lin" valueType="num">
                                      <p:cBhvr>
                                        <p:cTn id="20" dur="1000" fill="hold"/>
                                        <p:tgtEl>
                                          <p:spTgt spid="2356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356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2" name="Text Box 10"/>
          <p:cNvSpPr txBox="1">
            <a:spLocks noChangeArrowheads="1"/>
          </p:cNvSpPr>
          <p:nvPr/>
        </p:nvSpPr>
        <p:spPr bwMode="auto">
          <a:xfrm>
            <a:off x="685800" y="1575849"/>
            <a:ext cx="7924800" cy="4832092"/>
          </a:xfrm>
          <a:prstGeom prst="rect">
            <a:avLst/>
          </a:prstGeom>
          <a:noFill/>
          <a:ln>
            <a:noFill/>
          </a:ln>
          <a:effectLst/>
        </p:spPr>
        <p:txBody>
          <a:bodyPr wrap="square">
            <a:spAutoFit/>
          </a:bodyPr>
          <a:lstStyle>
            <a:lvl1pPr defTabSz="517525">
              <a:defRPr sz="2800" b="1">
                <a:solidFill>
                  <a:schemeClr val="tx1"/>
                </a:solidFill>
                <a:latin typeface="Times New Roman" panose="02020603050405020304" pitchFamily="18" charset="0"/>
              </a:defRPr>
            </a:lvl1pPr>
            <a:lvl2pPr marL="742950" indent="-285750" defTabSz="517525">
              <a:defRPr sz="2800" b="1">
                <a:solidFill>
                  <a:schemeClr val="tx1"/>
                </a:solidFill>
                <a:latin typeface="Times New Roman" panose="02020603050405020304" pitchFamily="18" charset="0"/>
              </a:defRPr>
            </a:lvl2pPr>
            <a:lvl3pPr marL="1143000" indent="-228600" defTabSz="517525">
              <a:defRPr sz="2800" b="1">
                <a:solidFill>
                  <a:schemeClr val="tx1"/>
                </a:solidFill>
                <a:latin typeface="Times New Roman" panose="02020603050405020304" pitchFamily="18" charset="0"/>
              </a:defRPr>
            </a:lvl3pPr>
            <a:lvl4pPr marL="1600200" indent="-228600" defTabSz="517525">
              <a:defRPr sz="2800" b="1">
                <a:solidFill>
                  <a:schemeClr val="tx1"/>
                </a:solidFill>
                <a:latin typeface="Times New Roman" panose="02020603050405020304" pitchFamily="18" charset="0"/>
              </a:defRPr>
            </a:lvl4pPr>
            <a:lvl5pPr marL="2057400" indent="-228600" defTabSz="517525">
              <a:defRPr sz="2800" b="1">
                <a:solidFill>
                  <a:schemeClr val="tx1"/>
                </a:solidFill>
                <a:latin typeface="Times New Roman" panose="02020603050405020304" pitchFamily="18" charset="0"/>
              </a:defRPr>
            </a:lvl5pPr>
            <a:lvl6pPr marL="2514600" indent="-228600" defTabSz="517525"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defTabSz="517525"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defTabSz="517525"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defTabSz="517525" eaLnBrk="0" fontAlgn="base" hangingPunct="0">
              <a:spcBef>
                <a:spcPct val="0"/>
              </a:spcBef>
              <a:spcAft>
                <a:spcPct val="0"/>
              </a:spcAft>
              <a:defRPr sz="2800" b="1">
                <a:solidFill>
                  <a:schemeClr val="tx1"/>
                </a:solidFill>
                <a:latin typeface="Times New Roman" panose="02020603050405020304" pitchFamily="18" charset="0"/>
              </a:defRPr>
            </a:lvl9pPr>
          </a:lstStyle>
          <a:p>
            <a:pPr marL="514350" indent="-514350" eaLnBrk="0" fontAlgn="base" hangingPunct="0">
              <a:spcBef>
                <a:spcPct val="50000"/>
              </a:spcBef>
              <a:spcAft>
                <a:spcPct val="0"/>
              </a:spcAft>
              <a:buFont typeface="+mj-lt"/>
              <a:buAutoNum type="alphaUcPeriod"/>
            </a:pPr>
            <a:r>
              <a:rPr lang="en-US" altLang="en-US" dirty="0">
                <a:latin typeface="Arial" panose="020B0604020202020204" pitchFamily="34" charset="0"/>
                <a:cs typeface="Arial" panose="020B0604020202020204" pitchFamily="34" charset="0"/>
              </a:rPr>
              <a:t>Be Watchful (verses 2-3)</a:t>
            </a:r>
          </a:p>
          <a:p>
            <a:pPr marL="514350" indent="-514350" eaLnBrk="0" fontAlgn="base" hangingPunct="0">
              <a:spcBef>
                <a:spcPct val="50000"/>
              </a:spcBef>
              <a:spcAft>
                <a:spcPct val="0"/>
              </a:spcAft>
              <a:buAutoNum type="arabicPeriod"/>
            </a:pPr>
            <a:r>
              <a:rPr lang="en-US" altLang="en-US" b="0" dirty="0">
                <a:latin typeface="Arial" panose="020B0604020202020204" pitchFamily="34" charset="0"/>
                <a:cs typeface="Arial" panose="020B0604020202020204" pitchFamily="34" charset="0"/>
              </a:rPr>
              <a:t>In 546 BC Croesus, the Lydian king, and Sardis fell to Cyrus and the Persians.</a:t>
            </a:r>
          </a:p>
          <a:p>
            <a:pPr marL="514350" indent="-514350" eaLnBrk="0" fontAlgn="base" hangingPunct="0">
              <a:spcBef>
                <a:spcPct val="50000"/>
              </a:spcBef>
              <a:spcAft>
                <a:spcPct val="0"/>
              </a:spcAft>
              <a:buAutoNum type="arabicPeriod"/>
            </a:pPr>
            <a:r>
              <a:rPr lang="en-US" altLang="en-US" b="0" dirty="0">
                <a:latin typeface="Arial" panose="020B0604020202020204" pitchFamily="34" charset="0"/>
                <a:cs typeface="Arial" panose="020B0604020202020204" pitchFamily="34" charset="0"/>
              </a:rPr>
              <a:t>In 334 BC the city surrendered willingly to Alexander the Great.</a:t>
            </a:r>
          </a:p>
          <a:p>
            <a:pPr marL="514350" indent="-514350" eaLnBrk="0" fontAlgn="base" hangingPunct="0">
              <a:spcBef>
                <a:spcPct val="50000"/>
              </a:spcBef>
              <a:spcAft>
                <a:spcPct val="0"/>
              </a:spcAft>
              <a:buAutoNum type="arabicPeriod"/>
            </a:pPr>
            <a:r>
              <a:rPr lang="en-US" altLang="en-US" b="0" dirty="0">
                <a:latin typeface="Arial" panose="020B0604020202020204" pitchFamily="34" charset="0"/>
                <a:cs typeface="Arial" panose="020B0604020202020204" pitchFamily="34" charset="0"/>
              </a:rPr>
              <a:t>In 214 Sardis fell to Antiochus Epiphanes through similar tactics of the Persians.</a:t>
            </a:r>
          </a:p>
          <a:p>
            <a:pPr eaLnBrk="0" fontAlgn="base" hangingPunct="0">
              <a:spcBef>
                <a:spcPct val="50000"/>
              </a:spcBef>
              <a:spcAft>
                <a:spcPct val="0"/>
              </a:spcAft>
            </a:pPr>
            <a:r>
              <a:rPr lang="en-US" altLang="en-US" b="0" dirty="0">
                <a:latin typeface="Arial" panose="020B0604020202020204" pitchFamily="34" charset="0"/>
                <a:cs typeface="Arial" panose="020B0604020202020204" pitchFamily="34" charset="0"/>
              </a:rPr>
              <a:t>Similar warnings given by Jesus. Matthew 24:42-43; Luke 12:39; cf. 1 Thessalonians 5:2</a:t>
            </a:r>
          </a:p>
        </p:txBody>
      </p:sp>
      <p:sp>
        <p:nvSpPr>
          <p:cNvPr id="8" name="Text Box 4"/>
          <p:cNvSpPr txBox="1">
            <a:spLocks noChangeArrowheads="1"/>
          </p:cNvSpPr>
          <p:nvPr/>
        </p:nvSpPr>
        <p:spPr bwMode="auto">
          <a:xfrm>
            <a:off x="685800" y="609602"/>
            <a:ext cx="7924800" cy="584775"/>
          </a:xfrm>
          <a:prstGeom prst="rect">
            <a:avLst/>
          </a:prstGeom>
          <a:noFill/>
          <a:ln>
            <a:noFill/>
          </a:ln>
          <a:effectLst/>
        </p:spPr>
        <p:txBody>
          <a:bodyPr wrap="square">
            <a:spAutoFit/>
          </a:bodyPr>
          <a:lstStyle/>
          <a:p>
            <a:pPr algn="ctr" eaLnBrk="0" fontAlgn="base" hangingPunct="0">
              <a:spcBef>
                <a:spcPct val="50000"/>
              </a:spcBef>
              <a:spcAft>
                <a:spcPct val="0"/>
              </a:spcAft>
            </a:pPr>
            <a:r>
              <a:rPr lang="en-US" altLang="en-US" sz="3200" b="1" dirty="0">
                <a:latin typeface="Arial" panose="020B0604020202020204" pitchFamily="34" charset="0"/>
                <a:cs typeface="Arial" panose="020B0604020202020204" pitchFamily="34" charset="0"/>
              </a:rPr>
              <a:t>II. Preventing Death / Reviving Life</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3:1-6</a:t>
            </a:r>
          </a:p>
        </p:txBody>
      </p:sp>
      <p:sp>
        <p:nvSpPr>
          <p:cNvPr id="2" name="Slide Number Placeholder 1">
            <a:extLst>
              <a:ext uri="{FF2B5EF4-FFF2-40B4-BE49-F238E27FC236}">
                <a16:creationId xmlns:a16="http://schemas.microsoft.com/office/drawing/2014/main" id="{8FD79590-C4EA-48E6-B499-76FAE0EE0725}"/>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25</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145279885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3562">
                                            <p:txEl>
                                              <p:pRg st="0" end="0"/>
                                            </p:txEl>
                                          </p:spTgt>
                                        </p:tgtEl>
                                        <p:attrNameLst>
                                          <p:attrName>style.visibility</p:attrName>
                                        </p:attrNameLst>
                                      </p:cBhvr>
                                      <p:to>
                                        <p:strVal val="visible"/>
                                      </p:to>
                                    </p:set>
                                    <p:animEffect transition="in" filter="fade">
                                      <p:cBhvr>
                                        <p:cTn id="7" dur="1000"/>
                                        <p:tgtEl>
                                          <p:spTgt spid="23562">
                                            <p:txEl>
                                              <p:pRg st="0" end="0"/>
                                            </p:txEl>
                                          </p:spTgt>
                                        </p:tgtEl>
                                      </p:cBhvr>
                                    </p:animEffect>
                                    <p:anim calcmode="lin" valueType="num">
                                      <p:cBhvr>
                                        <p:cTn id="8" dur="1000" fill="hold"/>
                                        <p:tgtEl>
                                          <p:spTgt spid="2356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356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3562">
                                            <p:txEl>
                                              <p:pRg st="1" end="1"/>
                                            </p:txEl>
                                          </p:spTgt>
                                        </p:tgtEl>
                                        <p:attrNameLst>
                                          <p:attrName>style.visibility</p:attrName>
                                        </p:attrNameLst>
                                      </p:cBhvr>
                                      <p:to>
                                        <p:strVal val="visible"/>
                                      </p:to>
                                    </p:set>
                                    <p:animEffect transition="in" filter="fade">
                                      <p:cBhvr>
                                        <p:cTn id="14" dur="1000"/>
                                        <p:tgtEl>
                                          <p:spTgt spid="23562">
                                            <p:txEl>
                                              <p:pRg st="1" end="1"/>
                                            </p:txEl>
                                          </p:spTgt>
                                        </p:tgtEl>
                                      </p:cBhvr>
                                    </p:animEffect>
                                    <p:anim calcmode="lin" valueType="num">
                                      <p:cBhvr>
                                        <p:cTn id="15" dur="1000" fill="hold"/>
                                        <p:tgtEl>
                                          <p:spTgt spid="2356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356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3562">
                                            <p:txEl>
                                              <p:pRg st="2" end="2"/>
                                            </p:txEl>
                                          </p:spTgt>
                                        </p:tgtEl>
                                        <p:attrNameLst>
                                          <p:attrName>style.visibility</p:attrName>
                                        </p:attrNameLst>
                                      </p:cBhvr>
                                      <p:to>
                                        <p:strVal val="visible"/>
                                      </p:to>
                                    </p:set>
                                    <p:animEffect transition="in" filter="fade">
                                      <p:cBhvr>
                                        <p:cTn id="21" dur="1000"/>
                                        <p:tgtEl>
                                          <p:spTgt spid="23562">
                                            <p:txEl>
                                              <p:pRg st="2" end="2"/>
                                            </p:txEl>
                                          </p:spTgt>
                                        </p:tgtEl>
                                      </p:cBhvr>
                                    </p:animEffect>
                                    <p:anim calcmode="lin" valueType="num">
                                      <p:cBhvr>
                                        <p:cTn id="22" dur="1000" fill="hold"/>
                                        <p:tgtEl>
                                          <p:spTgt spid="2356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356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3562">
                                            <p:txEl>
                                              <p:pRg st="3" end="3"/>
                                            </p:txEl>
                                          </p:spTgt>
                                        </p:tgtEl>
                                        <p:attrNameLst>
                                          <p:attrName>style.visibility</p:attrName>
                                        </p:attrNameLst>
                                      </p:cBhvr>
                                      <p:to>
                                        <p:strVal val="visible"/>
                                      </p:to>
                                    </p:set>
                                    <p:animEffect transition="in" filter="fade">
                                      <p:cBhvr>
                                        <p:cTn id="28" dur="1000"/>
                                        <p:tgtEl>
                                          <p:spTgt spid="23562">
                                            <p:txEl>
                                              <p:pRg st="3" end="3"/>
                                            </p:txEl>
                                          </p:spTgt>
                                        </p:tgtEl>
                                      </p:cBhvr>
                                    </p:animEffect>
                                    <p:anim calcmode="lin" valueType="num">
                                      <p:cBhvr>
                                        <p:cTn id="29" dur="1000" fill="hold"/>
                                        <p:tgtEl>
                                          <p:spTgt spid="2356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356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3562">
                                            <p:txEl>
                                              <p:pRg st="4" end="4"/>
                                            </p:txEl>
                                          </p:spTgt>
                                        </p:tgtEl>
                                        <p:attrNameLst>
                                          <p:attrName>style.visibility</p:attrName>
                                        </p:attrNameLst>
                                      </p:cBhvr>
                                      <p:to>
                                        <p:strVal val="visible"/>
                                      </p:to>
                                    </p:set>
                                    <p:animEffect transition="in" filter="fade">
                                      <p:cBhvr>
                                        <p:cTn id="35" dur="1000"/>
                                        <p:tgtEl>
                                          <p:spTgt spid="23562">
                                            <p:txEl>
                                              <p:pRg st="4" end="4"/>
                                            </p:txEl>
                                          </p:spTgt>
                                        </p:tgtEl>
                                      </p:cBhvr>
                                    </p:animEffect>
                                    <p:anim calcmode="lin" valueType="num">
                                      <p:cBhvr>
                                        <p:cTn id="36" dur="1000" fill="hold"/>
                                        <p:tgtEl>
                                          <p:spTgt spid="2356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356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2" name="Text Box 10"/>
          <p:cNvSpPr txBox="1">
            <a:spLocks noChangeArrowheads="1"/>
          </p:cNvSpPr>
          <p:nvPr/>
        </p:nvSpPr>
        <p:spPr bwMode="auto">
          <a:xfrm>
            <a:off x="450125" y="1434445"/>
            <a:ext cx="8210550" cy="5324535"/>
          </a:xfrm>
          <a:prstGeom prst="rect">
            <a:avLst/>
          </a:prstGeom>
          <a:noFill/>
          <a:ln>
            <a:noFill/>
          </a:ln>
          <a:effectLst/>
        </p:spPr>
        <p:txBody>
          <a:bodyPr wrap="square">
            <a:spAutoFit/>
          </a:bodyPr>
          <a:lstStyle>
            <a:lvl1pPr defTabSz="517525">
              <a:defRPr sz="2800" b="1">
                <a:solidFill>
                  <a:schemeClr val="tx1"/>
                </a:solidFill>
                <a:latin typeface="Times New Roman" panose="02020603050405020304" pitchFamily="18" charset="0"/>
              </a:defRPr>
            </a:lvl1pPr>
            <a:lvl2pPr marL="742950" indent="-285750" defTabSz="517525">
              <a:defRPr sz="2800" b="1">
                <a:solidFill>
                  <a:schemeClr val="tx1"/>
                </a:solidFill>
                <a:latin typeface="Times New Roman" panose="02020603050405020304" pitchFamily="18" charset="0"/>
              </a:defRPr>
            </a:lvl2pPr>
            <a:lvl3pPr marL="1143000" indent="-228600" defTabSz="517525">
              <a:defRPr sz="2800" b="1">
                <a:solidFill>
                  <a:schemeClr val="tx1"/>
                </a:solidFill>
                <a:latin typeface="Times New Roman" panose="02020603050405020304" pitchFamily="18" charset="0"/>
              </a:defRPr>
            </a:lvl3pPr>
            <a:lvl4pPr marL="1600200" indent="-228600" defTabSz="517525">
              <a:defRPr sz="2800" b="1">
                <a:solidFill>
                  <a:schemeClr val="tx1"/>
                </a:solidFill>
                <a:latin typeface="Times New Roman" panose="02020603050405020304" pitchFamily="18" charset="0"/>
              </a:defRPr>
            </a:lvl4pPr>
            <a:lvl5pPr marL="2057400" indent="-228600" defTabSz="517525">
              <a:defRPr sz="2800" b="1">
                <a:solidFill>
                  <a:schemeClr val="tx1"/>
                </a:solidFill>
                <a:latin typeface="Times New Roman" panose="02020603050405020304" pitchFamily="18" charset="0"/>
              </a:defRPr>
            </a:lvl5pPr>
            <a:lvl6pPr marL="2514600" indent="-228600" defTabSz="517525"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defTabSz="517525"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defTabSz="517525"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defTabSz="517525" eaLnBrk="0" fontAlgn="base" hangingPunct="0">
              <a:spcBef>
                <a:spcPct val="0"/>
              </a:spcBef>
              <a:spcAft>
                <a:spcPct val="0"/>
              </a:spcAft>
              <a:defRPr sz="2800" b="1">
                <a:solidFill>
                  <a:schemeClr val="tx1"/>
                </a:solidFill>
                <a:latin typeface="Times New Roman" panose="02020603050405020304" pitchFamily="18" charset="0"/>
              </a:defRPr>
            </a:lvl9pPr>
          </a:lstStyle>
          <a:p>
            <a:r>
              <a:rPr lang="en-US" altLang="en-US" dirty="0">
                <a:latin typeface="Arial" panose="020B0604020202020204" pitchFamily="34" charset="0"/>
                <a:cs typeface="Arial" panose="020B0604020202020204" pitchFamily="34" charset="0"/>
              </a:rPr>
              <a:t>Be Watchful (verses 2-3).</a:t>
            </a:r>
            <a:r>
              <a:rPr lang="en-US" dirty="0">
                <a:latin typeface="Arial" panose="020B0604020202020204" pitchFamily="34" charset="0"/>
                <a:cs typeface="Arial" panose="020B0604020202020204" pitchFamily="34" charset="0"/>
              </a:rPr>
              <a:t> Dead may not be hopelessly lost! God holds out hope for those who seek it. Key thought here!</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1 Corinthians 16:13</a:t>
            </a:r>
            <a:endParaRPr lang="en-US" altLang="en-US" dirty="0">
              <a:latin typeface="Arial" panose="020B0604020202020204" pitchFamily="34" charset="0"/>
              <a:cs typeface="Arial" panose="020B0604020202020204" pitchFamily="34" charset="0"/>
            </a:endParaRPr>
          </a:p>
          <a:p>
            <a:pPr marL="1257300" lvl="1" indent="-514350" eaLnBrk="0" fontAlgn="base" hangingPunct="0">
              <a:spcBef>
                <a:spcPct val="50000"/>
              </a:spcBef>
              <a:spcAft>
                <a:spcPct val="0"/>
              </a:spcAft>
              <a:buFont typeface="+mj-lt"/>
              <a:buAutoNum type="arabicPeriod" startAt="3"/>
            </a:pPr>
            <a:r>
              <a:rPr lang="en-US" altLang="en-US" sz="2400" b="0" i="1" dirty="0">
                <a:latin typeface="Arial" panose="020B0604020202020204" pitchFamily="34" charset="0"/>
                <a:cs typeface="Arial" panose="020B0604020202020204" pitchFamily="34" charset="0"/>
              </a:rPr>
              <a:t>“Whenever we are off our watch, we lose ground, and therefore must return to our watchfulness against sin, and Satan, and whatever is destructive to the life and power of godliness.” </a:t>
            </a:r>
            <a:r>
              <a:rPr lang="en-US" altLang="en-US" sz="2400" b="0" dirty="0">
                <a:latin typeface="Arial" panose="020B0604020202020204" pitchFamily="34" charset="0"/>
                <a:cs typeface="Arial" panose="020B0604020202020204" pitchFamily="34" charset="0"/>
              </a:rPr>
              <a:t>(Matthew Henry, Commentary In One Volume,  Page 2468)</a:t>
            </a:r>
          </a:p>
          <a:p>
            <a:pPr marL="1257300" lvl="1" indent="-514350" eaLnBrk="0" fontAlgn="base" hangingPunct="0">
              <a:spcBef>
                <a:spcPct val="50000"/>
              </a:spcBef>
              <a:spcAft>
                <a:spcPct val="0"/>
              </a:spcAft>
              <a:buFont typeface="+mj-lt"/>
              <a:buAutoNum type="arabicPeriod" startAt="3"/>
            </a:pPr>
            <a:r>
              <a:rPr lang="en-US" altLang="en-US" sz="2400" b="0" i="1" dirty="0">
                <a:latin typeface="Arial" panose="020B0604020202020204" pitchFamily="34" charset="0"/>
                <a:cs typeface="Arial" panose="020B0604020202020204" pitchFamily="34" charset="0"/>
              </a:rPr>
              <a:t>Be on guard – be alert to the dangers!</a:t>
            </a:r>
          </a:p>
          <a:p>
            <a:pPr marL="1257300" lvl="1" indent="-514350" eaLnBrk="0" fontAlgn="base" hangingPunct="0">
              <a:spcBef>
                <a:spcPct val="50000"/>
              </a:spcBef>
              <a:spcAft>
                <a:spcPct val="0"/>
              </a:spcAft>
              <a:buFont typeface="+mj-lt"/>
              <a:buAutoNum type="arabicPeriod" startAt="3"/>
            </a:pPr>
            <a:r>
              <a:rPr lang="en-US" altLang="en-US" sz="2400" b="0" i="1" dirty="0">
                <a:latin typeface="Arial" panose="020B0604020202020204" pitchFamily="34" charset="0"/>
                <a:cs typeface="Arial" panose="020B0604020202020204" pitchFamily="34" charset="0"/>
              </a:rPr>
              <a:t>Look back and see how we’ve changed!</a:t>
            </a:r>
            <a:endParaRPr lang="en-US" altLang="en-US" sz="2400" i="1" dirty="0">
              <a:latin typeface="Arial" panose="020B0604020202020204" pitchFamily="34" charset="0"/>
              <a:cs typeface="Arial" panose="020B0604020202020204" pitchFamily="34" charset="0"/>
            </a:endParaRPr>
          </a:p>
        </p:txBody>
      </p:sp>
      <p:sp>
        <p:nvSpPr>
          <p:cNvPr id="8" name="Text Box 4"/>
          <p:cNvSpPr txBox="1">
            <a:spLocks noChangeArrowheads="1"/>
          </p:cNvSpPr>
          <p:nvPr/>
        </p:nvSpPr>
        <p:spPr bwMode="auto">
          <a:xfrm>
            <a:off x="685800" y="609602"/>
            <a:ext cx="7924800" cy="584775"/>
          </a:xfrm>
          <a:prstGeom prst="rect">
            <a:avLst/>
          </a:prstGeom>
          <a:noFill/>
          <a:ln>
            <a:noFill/>
          </a:ln>
          <a:effectLst/>
        </p:spPr>
        <p:txBody>
          <a:bodyPr wrap="square">
            <a:spAutoFit/>
          </a:bodyPr>
          <a:lstStyle/>
          <a:p>
            <a:pPr algn="ctr" eaLnBrk="0" fontAlgn="base" hangingPunct="0">
              <a:spcBef>
                <a:spcPct val="50000"/>
              </a:spcBef>
              <a:spcAft>
                <a:spcPct val="0"/>
              </a:spcAft>
            </a:pPr>
            <a:r>
              <a:rPr lang="en-US" altLang="en-US" sz="3200" b="1" dirty="0">
                <a:latin typeface="Arial" panose="020B0604020202020204" pitchFamily="34" charset="0"/>
                <a:cs typeface="Arial" panose="020B0604020202020204" pitchFamily="34" charset="0"/>
              </a:rPr>
              <a:t>II. Preventing Death / Reviving Life</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3:1-6</a:t>
            </a:r>
          </a:p>
        </p:txBody>
      </p:sp>
      <p:sp>
        <p:nvSpPr>
          <p:cNvPr id="2" name="Slide Number Placeholder 1">
            <a:extLst>
              <a:ext uri="{FF2B5EF4-FFF2-40B4-BE49-F238E27FC236}">
                <a16:creationId xmlns:a16="http://schemas.microsoft.com/office/drawing/2014/main" id="{375FAE98-646E-4155-B9CB-4BB79F1031F6}"/>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26</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251439709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3562">
                                            <p:txEl>
                                              <p:pRg st="1" end="1"/>
                                            </p:txEl>
                                          </p:spTgt>
                                        </p:tgtEl>
                                        <p:attrNameLst>
                                          <p:attrName>style.visibility</p:attrName>
                                        </p:attrNameLst>
                                      </p:cBhvr>
                                      <p:to>
                                        <p:strVal val="visible"/>
                                      </p:to>
                                    </p:set>
                                    <p:animEffect transition="in" filter="fade">
                                      <p:cBhvr>
                                        <p:cTn id="7" dur="1000"/>
                                        <p:tgtEl>
                                          <p:spTgt spid="23562">
                                            <p:txEl>
                                              <p:pRg st="1" end="1"/>
                                            </p:txEl>
                                          </p:spTgt>
                                        </p:tgtEl>
                                      </p:cBhvr>
                                    </p:animEffect>
                                    <p:anim calcmode="lin" valueType="num">
                                      <p:cBhvr>
                                        <p:cTn id="8" dur="1000" fill="hold"/>
                                        <p:tgtEl>
                                          <p:spTgt spid="2356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356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3562">
                                            <p:txEl>
                                              <p:pRg st="2" end="2"/>
                                            </p:txEl>
                                          </p:spTgt>
                                        </p:tgtEl>
                                        <p:attrNameLst>
                                          <p:attrName>style.visibility</p:attrName>
                                        </p:attrNameLst>
                                      </p:cBhvr>
                                      <p:to>
                                        <p:strVal val="visible"/>
                                      </p:to>
                                    </p:set>
                                    <p:animEffect transition="in" filter="fade">
                                      <p:cBhvr>
                                        <p:cTn id="14" dur="1000"/>
                                        <p:tgtEl>
                                          <p:spTgt spid="23562">
                                            <p:txEl>
                                              <p:pRg st="2" end="2"/>
                                            </p:txEl>
                                          </p:spTgt>
                                        </p:tgtEl>
                                      </p:cBhvr>
                                    </p:animEffect>
                                    <p:anim calcmode="lin" valueType="num">
                                      <p:cBhvr>
                                        <p:cTn id="15" dur="1000" fill="hold"/>
                                        <p:tgtEl>
                                          <p:spTgt spid="2356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356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3562">
                                            <p:txEl>
                                              <p:pRg st="3" end="3"/>
                                            </p:txEl>
                                          </p:spTgt>
                                        </p:tgtEl>
                                        <p:attrNameLst>
                                          <p:attrName>style.visibility</p:attrName>
                                        </p:attrNameLst>
                                      </p:cBhvr>
                                      <p:to>
                                        <p:strVal val="visible"/>
                                      </p:to>
                                    </p:set>
                                    <p:animEffect transition="in" filter="fade">
                                      <p:cBhvr>
                                        <p:cTn id="21" dur="1000"/>
                                        <p:tgtEl>
                                          <p:spTgt spid="23562">
                                            <p:txEl>
                                              <p:pRg st="3" end="3"/>
                                            </p:txEl>
                                          </p:spTgt>
                                        </p:tgtEl>
                                      </p:cBhvr>
                                    </p:animEffect>
                                    <p:anim calcmode="lin" valueType="num">
                                      <p:cBhvr>
                                        <p:cTn id="22" dur="1000" fill="hold"/>
                                        <p:tgtEl>
                                          <p:spTgt spid="2356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356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10" y="677042"/>
            <a:ext cx="8279680" cy="701731"/>
          </a:xfrm>
        </p:spPr>
        <p:txBody>
          <a:bodyPr wrap="square">
            <a:spAutoFit/>
          </a:bodyPr>
          <a:lstStyle/>
          <a:p>
            <a:r>
              <a:rPr lang="en-US" b="1" cap="small" dirty="0">
                <a:solidFill>
                  <a:schemeClr val="tx1"/>
                </a:solidFill>
                <a:latin typeface="Arial" panose="020B0604020202020204" pitchFamily="34" charset="0"/>
                <a:cs typeface="Arial" panose="020B0604020202020204" pitchFamily="34" charset="0"/>
              </a:rPr>
              <a:t>Christians Must Be Watchful!</a:t>
            </a:r>
          </a:p>
        </p:txBody>
      </p:sp>
      <p:sp>
        <p:nvSpPr>
          <p:cNvPr id="3" name="Content Placeholder 2"/>
          <p:cNvSpPr>
            <a:spLocks noGrp="1"/>
          </p:cNvSpPr>
          <p:nvPr>
            <p:ph sz="half" idx="1"/>
          </p:nvPr>
        </p:nvSpPr>
        <p:spPr>
          <a:xfrm>
            <a:off x="216816" y="1410838"/>
            <a:ext cx="8766928" cy="5416868"/>
          </a:xfrm>
          <a:noFill/>
          <a:ln>
            <a:noFill/>
          </a:ln>
        </p:spPr>
        <p:txBody>
          <a:bodyPr wrap="square">
            <a:spAutoFit/>
          </a:bodyPr>
          <a:lstStyle/>
          <a:p>
            <a:pPr marL="0" indent="0">
              <a:lnSpc>
                <a:spcPct val="100000"/>
              </a:lnSpc>
              <a:spcBef>
                <a:spcPts val="0"/>
              </a:spcBef>
              <a:buNone/>
            </a:pPr>
            <a:r>
              <a:rPr lang="en-US" sz="3000" dirty="0">
                <a:solidFill>
                  <a:schemeClr val="tx1"/>
                </a:solidFill>
                <a:latin typeface="Arial" panose="020B0604020202020204" pitchFamily="34" charset="0"/>
                <a:cs typeface="Arial" panose="020B0604020202020204" pitchFamily="34" charset="0"/>
              </a:rPr>
              <a:t>“</a:t>
            </a:r>
            <a:r>
              <a:rPr lang="en-US" sz="3000" b="1" dirty="0">
                <a:solidFill>
                  <a:schemeClr val="tx1"/>
                </a:solidFill>
                <a:latin typeface="Arial" panose="020B0604020202020204" pitchFamily="34" charset="0"/>
                <a:cs typeface="Arial" panose="020B0604020202020204" pitchFamily="34" charset="0"/>
              </a:rPr>
              <a:t>Temptations</a:t>
            </a:r>
            <a:r>
              <a:rPr lang="en-US" sz="3000" dirty="0">
                <a:solidFill>
                  <a:schemeClr val="tx1"/>
                </a:solidFill>
                <a:latin typeface="Arial" panose="020B0604020202020204" pitchFamily="34" charset="0"/>
                <a:cs typeface="Arial" panose="020B0604020202020204" pitchFamily="34" charset="0"/>
              </a:rPr>
              <a:t>.”</a:t>
            </a:r>
          </a:p>
          <a:p>
            <a:pPr>
              <a:lnSpc>
                <a:spcPct val="100000"/>
              </a:lnSpc>
              <a:spcBef>
                <a:spcPts val="0"/>
              </a:spcBef>
            </a:pPr>
            <a:r>
              <a:rPr lang="en-US" sz="2800" b="1" dirty="0">
                <a:solidFill>
                  <a:schemeClr val="tx1"/>
                </a:solidFill>
                <a:latin typeface="Arial" panose="020B0604020202020204" pitchFamily="34" charset="0"/>
                <a:cs typeface="Arial" panose="020B0604020202020204" pitchFamily="34" charset="0"/>
              </a:rPr>
              <a:t>Must avoid</a:t>
            </a:r>
            <a:r>
              <a:rPr lang="en-US" sz="2800" dirty="0">
                <a:solidFill>
                  <a:schemeClr val="tx1"/>
                </a:solidFill>
                <a:latin typeface="Arial" panose="020B0604020202020204" pitchFamily="34" charset="0"/>
                <a:cs typeface="Arial" panose="020B0604020202020204" pitchFamily="34" charset="0"/>
              </a:rPr>
              <a:t> “</a:t>
            </a:r>
            <a:r>
              <a:rPr lang="en-US" sz="2800" b="1" dirty="0">
                <a:solidFill>
                  <a:schemeClr val="tx1"/>
                </a:solidFill>
                <a:latin typeface="Arial" panose="020B0604020202020204" pitchFamily="34" charset="0"/>
                <a:cs typeface="Arial" panose="020B0604020202020204" pitchFamily="34" charset="0"/>
              </a:rPr>
              <a:t>appearance of evil</a:t>
            </a:r>
            <a:r>
              <a:rPr lang="en-US" sz="2800" dirty="0">
                <a:solidFill>
                  <a:schemeClr val="tx1"/>
                </a:solidFill>
                <a:latin typeface="Arial" panose="020B0604020202020204" pitchFamily="34" charset="0"/>
                <a:cs typeface="Arial" panose="020B0604020202020204" pitchFamily="34" charset="0"/>
              </a:rPr>
              <a:t>”</a:t>
            </a:r>
          </a:p>
          <a:p>
            <a:pPr>
              <a:lnSpc>
                <a:spcPct val="100000"/>
              </a:lnSpc>
              <a:spcBef>
                <a:spcPts val="0"/>
              </a:spcBef>
            </a:pPr>
            <a:r>
              <a:rPr lang="en-US" sz="2800" b="1" dirty="0">
                <a:solidFill>
                  <a:schemeClr val="tx1"/>
                </a:solidFill>
                <a:latin typeface="Arial" panose="020B0604020202020204" pitchFamily="34" charset="0"/>
                <a:cs typeface="Arial" panose="020B0604020202020204" pitchFamily="34" charset="0"/>
              </a:rPr>
              <a:t>Never yield! 1 Corinthians 10:13</a:t>
            </a:r>
          </a:p>
          <a:p>
            <a:pPr marL="0" indent="0">
              <a:lnSpc>
                <a:spcPct val="100000"/>
              </a:lnSpc>
              <a:spcBef>
                <a:spcPts val="0"/>
              </a:spcBef>
              <a:buNone/>
            </a:pPr>
            <a:endParaRPr lang="en-US" sz="3000" b="1" dirty="0">
              <a:solidFill>
                <a:schemeClr val="tx1"/>
              </a:solidFill>
              <a:latin typeface="Arial" panose="020B0604020202020204" pitchFamily="34" charset="0"/>
              <a:cs typeface="Arial" panose="020B0604020202020204" pitchFamily="34" charset="0"/>
            </a:endParaRPr>
          </a:p>
          <a:p>
            <a:pPr marL="0" indent="0">
              <a:lnSpc>
                <a:spcPct val="100000"/>
              </a:lnSpc>
              <a:spcBef>
                <a:spcPts val="0"/>
              </a:spcBef>
              <a:buNone/>
            </a:pPr>
            <a:r>
              <a:rPr lang="en-US" sz="3000" dirty="0">
                <a:solidFill>
                  <a:schemeClr val="tx1"/>
                </a:solidFill>
                <a:latin typeface="Arial" panose="020B0604020202020204" pitchFamily="34" charset="0"/>
                <a:cs typeface="Arial" panose="020B0604020202020204" pitchFamily="34" charset="0"/>
              </a:rPr>
              <a:t>“</a:t>
            </a:r>
            <a:r>
              <a:rPr lang="en-US" sz="3000" b="1" dirty="0">
                <a:solidFill>
                  <a:schemeClr val="tx1"/>
                </a:solidFill>
                <a:latin typeface="Arial" panose="020B0604020202020204" pitchFamily="34" charset="0"/>
                <a:cs typeface="Arial" panose="020B0604020202020204" pitchFamily="34" charset="0"/>
              </a:rPr>
              <a:t>Devil tricks</a:t>
            </a:r>
            <a:r>
              <a:rPr lang="en-US" sz="3000" dirty="0">
                <a:solidFill>
                  <a:schemeClr val="tx1"/>
                </a:solidFill>
                <a:latin typeface="Arial" panose="020B0604020202020204" pitchFamily="34" charset="0"/>
                <a:cs typeface="Arial" panose="020B0604020202020204" pitchFamily="34" charset="0"/>
              </a:rPr>
              <a:t>.”</a:t>
            </a:r>
          </a:p>
          <a:p>
            <a:pPr>
              <a:lnSpc>
                <a:spcPct val="100000"/>
              </a:lnSpc>
              <a:spcBef>
                <a:spcPts val="0"/>
              </a:spcBef>
            </a:pPr>
            <a:r>
              <a:rPr lang="en-US" sz="2800" b="1" dirty="0">
                <a:solidFill>
                  <a:schemeClr val="tx1"/>
                </a:solidFill>
                <a:latin typeface="Arial" panose="020B0604020202020204" pitchFamily="34" charset="0"/>
                <a:cs typeface="Arial" panose="020B0604020202020204" pitchFamily="34" charset="0"/>
              </a:rPr>
              <a:t>He is cunning and crafty</a:t>
            </a:r>
          </a:p>
          <a:p>
            <a:pPr>
              <a:lnSpc>
                <a:spcPct val="100000"/>
              </a:lnSpc>
              <a:spcBef>
                <a:spcPts val="0"/>
              </a:spcBef>
            </a:pPr>
            <a:r>
              <a:rPr lang="en-US" sz="2800" b="1" dirty="0">
                <a:solidFill>
                  <a:schemeClr val="tx1"/>
                </a:solidFill>
                <a:latin typeface="Arial" panose="020B0604020202020204" pitchFamily="34" charset="0"/>
                <a:cs typeface="Arial" panose="020B0604020202020204" pitchFamily="34" charset="0"/>
              </a:rPr>
              <a:t>Never give him a proverbial inch! </a:t>
            </a:r>
            <a:br>
              <a:rPr lang="en-US" sz="2800" b="1" dirty="0">
                <a:solidFill>
                  <a:schemeClr val="tx1"/>
                </a:solidFill>
                <a:latin typeface="Arial" panose="020B0604020202020204" pitchFamily="34" charset="0"/>
                <a:cs typeface="Arial" panose="020B0604020202020204" pitchFamily="34" charset="0"/>
              </a:rPr>
            </a:br>
            <a:r>
              <a:rPr lang="en-US" sz="2800" b="1" dirty="0">
                <a:solidFill>
                  <a:schemeClr val="tx1"/>
                </a:solidFill>
                <a:latin typeface="Arial" panose="020B0604020202020204" pitchFamily="34" charset="0"/>
                <a:cs typeface="Arial" panose="020B0604020202020204" pitchFamily="34" charset="0"/>
              </a:rPr>
              <a:t>2 Corinthians 2:11 </a:t>
            </a:r>
          </a:p>
          <a:p>
            <a:pPr marL="0" indent="0">
              <a:lnSpc>
                <a:spcPct val="100000"/>
              </a:lnSpc>
              <a:spcBef>
                <a:spcPts val="0"/>
              </a:spcBef>
              <a:buNone/>
            </a:pPr>
            <a:endParaRPr lang="en-US" sz="3000" b="1" dirty="0">
              <a:solidFill>
                <a:schemeClr val="tx1"/>
              </a:solidFill>
              <a:latin typeface="Arial" panose="020B0604020202020204" pitchFamily="34" charset="0"/>
              <a:cs typeface="Arial" panose="020B0604020202020204" pitchFamily="34" charset="0"/>
            </a:endParaRPr>
          </a:p>
          <a:p>
            <a:pPr marL="0" indent="0">
              <a:lnSpc>
                <a:spcPct val="100000"/>
              </a:lnSpc>
              <a:spcBef>
                <a:spcPts val="0"/>
              </a:spcBef>
              <a:buNone/>
            </a:pPr>
            <a:r>
              <a:rPr lang="en-US" sz="3000" dirty="0">
                <a:solidFill>
                  <a:schemeClr val="tx1"/>
                </a:solidFill>
                <a:latin typeface="Arial" panose="020B0604020202020204" pitchFamily="34" charset="0"/>
                <a:cs typeface="Arial" panose="020B0604020202020204" pitchFamily="34" charset="0"/>
              </a:rPr>
              <a:t>“</a:t>
            </a:r>
            <a:r>
              <a:rPr lang="en-US" sz="3000" b="1" dirty="0">
                <a:solidFill>
                  <a:schemeClr val="tx1"/>
                </a:solidFill>
                <a:latin typeface="Arial" panose="020B0604020202020204" pitchFamily="34" charset="0"/>
                <a:cs typeface="Arial" panose="020B0604020202020204" pitchFamily="34" charset="0"/>
              </a:rPr>
              <a:t>False teachers</a:t>
            </a:r>
            <a:r>
              <a:rPr lang="en-US" sz="3000" dirty="0">
                <a:solidFill>
                  <a:schemeClr val="tx1"/>
                </a:solidFill>
                <a:latin typeface="Arial" panose="020B0604020202020204" pitchFamily="34" charset="0"/>
                <a:cs typeface="Arial" panose="020B0604020202020204" pitchFamily="34" charset="0"/>
              </a:rPr>
              <a:t>.”</a:t>
            </a:r>
          </a:p>
          <a:p>
            <a:pPr>
              <a:lnSpc>
                <a:spcPct val="100000"/>
              </a:lnSpc>
              <a:spcBef>
                <a:spcPts val="0"/>
              </a:spcBef>
            </a:pPr>
            <a:r>
              <a:rPr lang="en-US" sz="2800" b="1" dirty="0">
                <a:solidFill>
                  <a:schemeClr val="tx1"/>
                </a:solidFill>
                <a:latin typeface="Arial" panose="020B0604020202020204" pitchFamily="34" charset="0"/>
                <a:cs typeface="Arial" panose="020B0604020202020204" pitchFamily="34" charset="0"/>
              </a:rPr>
              <a:t>Seek to mislead us</a:t>
            </a:r>
          </a:p>
          <a:p>
            <a:pPr>
              <a:lnSpc>
                <a:spcPct val="100000"/>
              </a:lnSpc>
              <a:spcBef>
                <a:spcPts val="0"/>
              </a:spcBef>
            </a:pPr>
            <a:r>
              <a:rPr lang="en-US" sz="2800" b="1" dirty="0">
                <a:solidFill>
                  <a:schemeClr val="tx1"/>
                </a:solidFill>
                <a:latin typeface="Arial" panose="020B0604020202020204" pitchFamily="34" charset="0"/>
                <a:cs typeface="Arial" panose="020B0604020202020204" pitchFamily="34" charset="0"/>
              </a:rPr>
              <a:t>Compromise God’s truth 1 John 4:1</a:t>
            </a:r>
          </a:p>
        </p:txBody>
      </p:sp>
      <p:sp>
        <p:nvSpPr>
          <p:cNvPr id="9" name="Rectangle 8">
            <a:extLst>
              <a:ext uri="{FF2B5EF4-FFF2-40B4-BE49-F238E27FC236}">
                <a16:creationId xmlns:a16="http://schemas.microsoft.com/office/drawing/2014/main" id="{EFC17E0E-0197-49DA-8E68-139DB9B7D34A}"/>
              </a:ext>
            </a:extLst>
          </p:cNvPr>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3:1-6</a:t>
            </a:r>
          </a:p>
        </p:txBody>
      </p:sp>
    </p:spTree>
    <p:extLst>
      <p:ext uri="{BB962C8B-B14F-4D97-AF65-F5344CB8AC3E}">
        <p14:creationId xmlns:p14="http://schemas.microsoft.com/office/powerpoint/2010/main" val="381379069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79740" y="1825625"/>
            <a:ext cx="7818225" cy="4356064"/>
          </a:xfrm>
          <a:noFill/>
          <a:ln>
            <a:noFill/>
          </a:ln>
        </p:spPr>
        <p:txBody>
          <a:bodyPr>
            <a:spAutoFit/>
          </a:bodyPr>
          <a:lstStyle/>
          <a:p>
            <a:pPr marL="0" indent="0">
              <a:buNone/>
            </a:pPr>
            <a:r>
              <a:rPr lang="en-US" sz="3200" dirty="0">
                <a:solidFill>
                  <a:schemeClr val="tx1"/>
                </a:solidFill>
                <a:latin typeface="Arial" panose="020B0604020202020204" pitchFamily="34" charset="0"/>
                <a:cs typeface="Arial" panose="020B0604020202020204" pitchFamily="34" charset="0"/>
              </a:rPr>
              <a:t>“</a:t>
            </a:r>
            <a:r>
              <a:rPr lang="en-US" sz="3200" b="1" dirty="0">
                <a:solidFill>
                  <a:schemeClr val="tx1"/>
                </a:solidFill>
                <a:latin typeface="Arial" panose="020B0604020202020204" pitchFamily="34" charset="0"/>
                <a:cs typeface="Arial" panose="020B0604020202020204" pitchFamily="34" charset="0"/>
              </a:rPr>
              <a:t>Coming of the Lord.</a:t>
            </a:r>
            <a:r>
              <a:rPr lang="en-US" sz="3200" dirty="0">
                <a:solidFill>
                  <a:schemeClr val="tx1"/>
                </a:solidFill>
                <a:latin typeface="Arial" panose="020B0604020202020204" pitchFamily="34" charset="0"/>
                <a:cs typeface="Arial" panose="020B0604020202020204" pitchFamily="34" charset="0"/>
              </a:rPr>
              <a:t>”</a:t>
            </a:r>
          </a:p>
          <a:p>
            <a:r>
              <a:rPr lang="en-US" sz="3200" b="1" dirty="0">
                <a:solidFill>
                  <a:schemeClr val="tx1"/>
                </a:solidFill>
                <a:latin typeface="Arial" panose="020B0604020202020204" pitchFamily="34" charset="0"/>
                <a:cs typeface="Arial" panose="020B0604020202020204" pitchFamily="34" charset="0"/>
              </a:rPr>
              <a:t>Need to be prepared</a:t>
            </a:r>
          </a:p>
          <a:p>
            <a:r>
              <a:rPr lang="en-US" sz="3200" b="1" dirty="0">
                <a:solidFill>
                  <a:schemeClr val="tx1"/>
                </a:solidFill>
                <a:latin typeface="Arial" panose="020B0604020202020204" pitchFamily="34" charset="0"/>
                <a:cs typeface="Arial" panose="020B0604020202020204" pitchFamily="34" charset="0"/>
              </a:rPr>
              <a:t>Uncertainty of time 2 Peter 3:10</a:t>
            </a:r>
          </a:p>
          <a:p>
            <a:pPr marL="0" indent="0">
              <a:buNone/>
            </a:pPr>
            <a:endParaRPr lang="en-US" sz="3200" b="1" dirty="0">
              <a:solidFill>
                <a:schemeClr val="tx1"/>
              </a:solidFill>
              <a:latin typeface="Arial" panose="020B0604020202020204" pitchFamily="34" charset="0"/>
              <a:cs typeface="Arial" panose="020B0604020202020204" pitchFamily="34" charset="0"/>
            </a:endParaRPr>
          </a:p>
          <a:p>
            <a:pPr marL="0" indent="0">
              <a:buNone/>
            </a:pPr>
            <a:r>
              <a:rPr lang="en-US" sz="3200" dirty="0">
                <a:solidFill>
                  <a:schemeClr val="tx1"/>
                </a:solidFill>
                <a:latin typeface="Arial" panose="020B0604020202020204" pitchFamily="34" charset="0"/>
                <a:cs typeface="Arial" panose="020B0604020202020204" pitchFamily="34" charset="0"/>
              </a:rPr>
              <a:t>“</a:t>
            </a:r>
            <a:r>
              <a:rPr lang="en-US" sz="3200" b="1" dirty="0">
                <a:solidFill>
                  <a:schemeClr val="tx1"/>
                </a:solidFill>
                <a:latin typeface="Arial" panose="020B0604020202020204" pitchFamily="34" charset="0"/>
                <a:cs typeface="Arial" panose="020B0604020202020204" pitchFamily="34" charset="0"/>
              </a:rPr>
              <a:t>On guard.</a:t>
            </a:r>
            <a:r>
              <a:rPr lang="en-US" sz="3200" dirty="0">
                <a:solidFill>
                  <a:schemeClr val="tx1"/>
                </a:solidFill>
                <a:latin typeface="Arial" panose="020B0604020202020204" pitchFamily="34" charset="0"/>
                <a:cs typeface="Arial" panose="020B0604020202020204" pitchFamily="34" charset="0"/>
              </a:rPr>
              <a:t>”</a:t>
            </a:r>
          </a:p>
          <a:p>
            <a:r>
              <a:rPr lang="en-US" sz="3200" b="1" dirty="0">
                <a:solidFill>
                  <a:schemeClr val="tx1"/>
                </a:solidFill>
                <a:latin typeface="Arial" panose="020B0604020202020204" pitchFamily="34" charset="0"/>
                <a:cs typeface="Arial" panose="020B0604020202020204" pitchFamily="34" charset="0"/>
              </a:rPr>
              <a:t>Making wise choices</a:t>
            </a:r>
          </a:p>
          <a:p>
            <a:r>
              <a:rPr lang="en-US" sz="3200" b="1" dirty="0">
                <a:solidFill>
                  <a:schemeClr val="tx1"/>
                </a:solidFill>
                <a:latin typeface="Arial" panose="020B0604020202020204" pitchFamily="34" charset="0"/>
                <a:cs typeface="Arial" panose="020B0604020202020204" pitchFamily="34" charset="0"/>
              </a:rPr>
              <a:t>Not arrogant</a:t>
            </a:r>
          </a:p>
          <a:p>
            <a:r>
              <a:rPr lang="en-US" sz="3200" b="1" dirty="0">
                <a:solidFill>
                  <a:schemeClr val="tx1"/>
                </a:solidFill>
                <a:latin typeface="Arial" panose="020B0604020202020204" pitchFamily="34" charset="0"/>
                <a:cs typeface="Arial" panose="020B0604020202020204" pitchFamily="34" charset="0"/>
              </a:rPr>
              <a:t>Resist pride Ephesians 5:14-15</a:t>
            </a:r>
          </a:p>
        </p:txBody>
      </p:sp>
      <p:sp>
        <p:nvSpPr>
          <p:cNvPr id="4" name="Rectangle 3">
            <a:extLst>
              <a:ext uri="{FF2B5EF4-FFF2-40B4-BE49-F238E27FC236}">
                <a16:creationId xmlns:a16="http://schemas.microsoft.com/office/drawing/2014/main" id="{4345A57A-975E-4731-B96C-45B0584E113B}"/>
              </a:ext>
            </a:extLst>
          </p:cNvPr>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3:1-6</a:t>
            </a:r>
          </a:p>
        </p:txBody>
      </p:sp>
      <p:sp>
        <p:nvSpPr>
          <p:cNvPr id="7" name="Title 1">
            <a:extLst>
              <a:ext uri="{FF2B5EF4-FFF2-40B4-BE49-F238E27FC236}">
                <a16:creationId xmlns:a16="http://schemas.microsoft.com/office/drawing/2014/main" id="{3866F7FC-F58D-40F8-892B-266177534385}"/>
              </a:ext>
            </a:extLst>
          </p:cNvPr>
          <p:cNvSpPr>
            <a:spLocks noGrp="1"/>
          </p:cNvSpPr>
          <p:nvPr>
            <p:ph type="title"/>
          </p:nvPr>
        </p:nvSpPr>
        <p:spPr>
          <a:xfrm>
            <a:off x="440110" y="677042"/>
            <a:ext cx="8279680" cy="701731"/>
          </a:xfrm>
        </p:spPr>
        <p:txBody>
          <a:bodyPr wrap="square">
            <a:spAutoFit/>
          </a:bodyPr>
          <a:lstStyle/>
          <a:p>
            <a:r>
              <a:rPr lang="en-US" b="1" cap="small" dirty="0">
                <a:solidFill>
                  <a:schemeClr val="tx1"/>
                </a:solidFill>
                <a:latin typeface="Arial" panose="020B0604020202020204" pitchFamily="34" charset="0"/>
                <a:cs typeface="Arial" panose="020B0604020202020204" pitchFamily="34" charset="0"/>
              </a:rPr>
              <a:t>Christians Must Be Watchful!</a:t>
            </a:r>
          </a:p>
        </p:txBody>
      </p:sp>
    </p:spTree>
    <p:extLst>
      <p:ext uri="{BB962C8B-B14F-4D97-AF65-F5344CB8AC3E}">
        <p14:creationId xmlns:p14="http://schemas.microsoft.com/office/powerpoint/2010/main" val="425360811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2" name="Text Box 10"/>
          <p:cNvSpPr txBox="1">
            <a:spLocks noChangeArrowheads="1"/>
          </p:cNvSpPr>
          <p:nvPr/>
        </p:nvSpPr>
        <p:spPr bwMode="auto">
          <a:xfrm>
            <a:off x="207389" y="1981200"/>
            <a:ext cx="8672659" cy="4093428"/>
          </a:xfrm>
          <a:prstGeom prst="rect">
            <a:avLst/>
          </a:prstGeom>
          <a:noFill/>
          <a:ln>
            <a:noFill/>
          </a:ln>
          <a:effectLst/>
        </p:spPr>
        <p:txBody>
          <a:bodyPr wrap="square">
            <a:spAutoFit/>
          </a:bodyPr>
          <a:lstStyle>
            <a:lvl1pPr defTabSz="517525">
              <a:defRPr sz="2800" b="1">
                <a:solidFill>
                  <a:schemeClr val="tx1"/>
                </a:solidFill>
                <a:latin typeface="Times New Roman" panose="02020603050405020304" pitchFamily="18" charset="0"/>
              </a:defRPr>
            </a:lvl1pPr>
            <a:lvl2pPr marL="742950" indent="-285750" defTabSz="517525">
              <a:defRPr sz="2800" b="1">
                <a:solidFill>
                  <a:schemeClr val="tx1"/>
                </a:solidFill>
                <a:latin typeface="Times New Roman" panose="02020603050405020304" pitchFamily="18" charset="0"/>
              </a:defRPr>
            </a:lvl2pPr>
            <a:lvl3pPr marL="1143000" indent="-228600" defTabSz="517525">
              <a:defRPr sz="2800" b="1">
                <a:solidFill>
                  <a:schemeClr val="tx1"/>
                </a:solidFill>
                <a:latin typeface="Times New Roman" panose="02020603050405020304" pitchFamily="18" charset="0"/>
              </a:defRPr>
            </a:lvl3pPr>
            <a:lvl4pPr marL="1600200" indent="-228600" defTabSz="517525">
              <a:defRPr sz="2800" b="1">
                <a:solidFill>
                  <a:schemeClr val="tx1"/>
                </a:solidFill>
                <a:latin typeface="Times New Roman" panose="02020603050405020304" pitchFamily="18" charset="0"/>
              </a:defRPr>
            </a:lvl4pPr>
            <a:lvl5pPr marL="2057400" indent="-228600" defTabSz="517525">
              <a:defRPr sz="2800" b="1">
                <a:solidFill>
                  <a:schemeClr val="tx1"/>
                </a:solidFill>
                <a:latin typeface="Times New Roman" panose="02020603050405020304" pitchFamily="18" charset="0"/>
              </a:defRPr>
            </a:lvl5pPr>
            <a:lvl6pPr marL="2514600" indent="-228600" defTabSz="517525"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defTabSz="517525"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defTabSz="517525"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defTabSz="517525" eaLnBrk="0" fontAlgn="base" hangingPunct="0">
              <a:spcBef>
                <a:spcPct val="0"/>
              </a:spcBef>
              <a:spcAft>
                <a:spcPct val="0"/>
              </a:spcAft>
              <a:defRPr sz="2800" b="1">
                <a:solidFill>
                  <a:schemeClr val="tx1"/>
                </a:solidFill>
                <a:latin typeface="Times New Roman" panose="02020603050405020304" pitchFamily="18" charset="0"/>
              </a:defRPr>
            </a:lvl9pPr>
          </a:lstStyle>
          <a:p>
            <a:pPr marL="514350" indent="-514350" eaLnBrk="0" fontAlgn="base" hangingPunct="0">
              <a:spcAft>
                <a:spcPct val="0"/>
              </a:spcAft>
              <a:buFont typeface="+mj-lt"/>
              <a:buAutoNum type="alphaUcPeriod"/>
            </a:pPr>
            <a:r>
              <a:rPr lang="en-US" altLang="en-US" sz="3200" dirty="0">
                <a:latin typeface="Arial" panose="020B0604020202020204" pitchFamily="34" charset="0"/>
                <a:cs typeface="Arial" panose="020B0604020202020204" pitchFamily="34" charset="0"/>
              </a:rPr>
              <a:t>Be Watchful (verses 2-3)</a:t>
            </a:r>
          </a:p>
          <a:p>
            <a:pPr marL="514350" indent="-514350" eaLnBrk="0" fontAlgn="base" hangingPunct="0">
              <a:spcAft>
                <a:spcPct val="0"/>
              </a:spcAft>
              <a:buFont typeface="+mj-lt"/>
              <a:buAutoNum type="alphaUcPeriod"/>
            </a:pPr>
            <a:r>
              <a:rPr lang="en-US" altLang="en-US" sz="3200" dirty="0">
                <a:latin typeface="Arial" panose="020B0604020202020204" pitchFamily="34" charset="0"/>
                <a:cs typeface="Arial" panose="020B0604020202020204" pitchFamily="34" charset="0"/>
              </a:rPr>
              <a:t>Strengthen Things That Remain</a:t>
            </a:r>
            <a:r>
              <a:rPr lang="en-US" altLang="en-US" sz="3200" i="1" dirty="0">
                <a:latin typeface="Arial" panose="020B0604020202020204" pitchFamily="34" charset="0"/>
                <a:cs typeface="Arial" panose="020B0604020202020204" pitchFamily="34" charset="0"/>
              </a:rPr>
              <a:t> </a:t>
            </a:r>
            <a:r>
              <a:rPr lang="en-US" altLang="en-US" sz="3200" dirty="0">
                <a:latin typeface="Arial" panose="020B0604020202020204" pitchFamily="34" charset="0"/>
                <a:cs typeface="Arial" panose="020B0604020202020204" pitchFamily="34" charset="0"/>
              </a:rPr>
              <a:t>(verse 2)</a:t>
            </a:r>
          </a:p>
          <a:p>
            <a:pPr marL="1257300" lvl="1" indent="-514350" eaLnBrk="0" fontAlgn="base" hangingPunct="0">
              <a:spcAft>
                <a:spcPct val="0"/>
              </a:spcAft>
              <a:buFont typeface="+mj-lt"/>
              <a:buAutoNum type="arabicPeriod"/>
            </a:pPr>
            <a:r>
              <a:rPr lang="en-US" altLang="en-US" b="0" i="1" dirty="0">
                <a:latin typeface="Arial" panose="020B0604020202020204" pitchFamily="34" charset="0"/>
                <a:cs typeface="Arial" panose="020B0604020202020204" pitchFamily="34" charset="0"/>
              </a:rPr>
              <a:t>Use and exercise the strength you have!</a:t>
            </a:r>
          </a:p>
          <a:p>
            <a:pPr marL="1257300" lvl="1" indent="-514350" eaLnBrk="0" fontAlgn="base" hangingPunct="0">
              <a:spcAft>
                <a:spcPct val="0"/>
              </a:spcAft>
              <a:buFont typeface="+mj-lt"/>
              <a:buAutoNum type="arabicPeriod"/>
            </a:pPr>
            <a:r>
              <a:rPr lang="en-US" altLang="en-US" b="0" i="1" dirty="0">
                <a:latin typeface="Arial" panose="020B0604020202020204" pitchFamily="34" charset="0"/>
                <a:cs typeface="Arial" panose="020B0604020202020204" pitchFamily="34" charset="0"/>
              </a:rPr>
              <a:t>May refer to persons – Warn and strengthen them lest they become like the rest</a:t>
            </a:r>
          </a:p>
          <a:p>
            <a:pPr marL="1257300" lvl="1" indent="-514350" eaLnBrk="0" fontAlgn="base" hangingPunct="0">
              <a:spcAft>
                <a:spcPct val="0"/>
              </a:spcAft>
              <a:buFont typeface="+mj-lt"/>
              <a:buAutoNum type="arabicPeriod"/>
            </a:pPr>
            <a:r>
              <a:rPr lang="en-US" altLang="en-US" b="0" i="1" dirty="0">
                <a:latin typeface="Arial" panose="020B0604020202020204" pitchFamily="34" charset="0"/>
                <a:cs typeface="Arial" panose="020B0604020202020204" pitchFamily="34" charset="0"/>
              </a:rPr>
              <a:t>More likely refers to deeds – love, faith, service you have – strengthen these lest they die too</a:t>
            </a:r>
          </a:p>
          <a:p>
            <a:pPr marL="1257300" lvl="1" indent="-514350" eaLnBrk="0" fontAlgn="base" hangingPunct="0">
              <a:spcAft>
                <a:spcPct val="0"/>
              </a:spcAft>
              <a:buFont typeface="+mj-lt"/>
              <a:buAutoNum type="arabicPeriod"/>
            </a:pPr>
            <a:r>
              <a:rPr lang="en-US" altLang="en-US" b="0" i="1" dirty="0">
                <a:latin typeface="Arial" panose="020B0604020202020204" pitchFamily="34" charset="0"/>
                <a:cs typeface="Arial" panose="020B0604020202020204" pitchFamily="34" charset="0"/>
              </a:rPr>
              <a:t>Had started – had not continued</a:t>
            </a:r>
            <a:endParaRPr lang="en-US" sz="3200" dirty="0"/>
          </a:p>
        </p:txBody>
      </p:sp>
      <p:sp>
        <p:nvSpPr>
          <p:cNvPr id="8" name="Text Box 4"/>
          <p:cNvSpPr txBox="1">
            <a:spLocks noChangeArrowheads="1"/>
          </p:cNvSpPr>
          <p:nvPr/>
        </p:nvSpPr>
        <p:spPr bwMode="auto">
          <a:xfrm>
            <a:off x="619811" y="609602"/>
            <a:ext cx="7924800" cy="584775"/>
          </a:xfrm>
          <a:prstGeom prst="rect">
            <a:avLst/>
          </a:prstGeom>
          <a:noFill/>
          <a:ln>
            <a:noFill/>
          </a:ln>
          <a:effectLst/>
        </p:spPr>
        <p:txBody>
          <a:bodyPr wrap="square">
            <a:spAutoFit/>
          </a:bodyPr>
          <a:lstStyle/>
          <a:p>
            <a:pPr algn="ctr" eaLnBrk="0" fontAlgn="base" hangingPunct="0">
              <a:spcBef>
                <a:spcPct val="50000"/>
              </a:spcBef>
              <a:spcAft>
                <a:spcPct val="0"/>
              </a:spcAft>
            </a:pPr>
            <a:r>
              <a:rPr lang="en-US" altLang="en-US" sz="3200" b="1" dirty="0">
                <a:latin typeface="Arial" panose="020B0604020202020204" pitchFamily="34" charset="0"/>
                <a:cs typeface="Arial" panose="020B0604020202020204" pitchFamily="34" charset="0"/>
              </a:rPr>
              <a:t>II. Preventing Death / Reviving Life</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3:1-6</a:t>
            </a:r>
          </a:p>
        </p:txBody>
      </p:sp>
      <p:sp>
        <p:nvSpPr>
          <p:cNvPr id="2" name="Slide Number Placeholder 1">
            <a:extLst>
              <a:ext uri="{FF2B5EF4-FFF2-40B4-BE49-F238E27FC236}">
                <a16:creationId xmlns:a16="http://schemas.microsoft.com/office/drawing/2014/main" id="{D4B328D1-6E0A-40C0-97D2-4D3FA0D093DF}"/>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29</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207412211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23562">
                                            <p:txEl>
                                              <p:pRg st="1" end="1"/>
                                            </p:txEl>
                                          </p:spTgt>
                                        </p:tgtEl>
                                        <p:attrNameLst>
                                          <p:attrName>style.visibility</p:attrName>
                                        </p:attrNameLst>
                                      </p:cBhvr>
                                      <p:to>
                                        <p:strVal val="visible"/>
                                      </p:to>
                                    </p:set>
                                    <p:animEffect transition="in" filter="fade">
                                      <p:cBhvr>
                                        <p:cTn id="11" dur="1000"/>
                                        <p:tgtEl>
                                          <p:spTgt spid="23562">
                                            <p:txEl>
                                              <p:pRg st="1" end="1"/>
                                            </p:txEl>
                                          </p:spTgt>
                                        </p:tgtEl>
                                      </p:cBhvr>
                                    </p:animEffect>
                                    <p:anim calcmode="lin" valueType="num">
                                      <p:cBhvr>
                                        <p:cTn id="12" dur="1000" fill="hold"/>
                                        <p:tgtEl>
                                          <p:spTgt spid="23562">
                                            <p:txEl>
                                              <p:pRg st="1" end="1"/>
                                            </p:txEl>
                                          </p:spTgt>
                                        </p:tgtEl>
                                        <p:attrNameLst>
                                          <p:attrName>ppt_x</p:attrName>
                                        </p:attrNameLst>
                                      </p:cBhvr>
                                      <p:tavLst>
                                        <p:tav tm="0">
                                          <p:val>
                                            <p:strVal val="#ppt_x"/>
                                          </p:val>
                                        </p:tav>
                                        <p:tav tm="100000">
                                          <p:val>
                                            <p:strVal val="#ppt_x"/>
                                          </p:val>
                                        </p:tav>
                                      </p:tavLst>
                                    </p:anim>
                                    <p:anim calcmode="lin" valueType="num">
                                      <p:cBhvr>
                                        <p:cTn id="13" dur="1000" fill="hold"/>
                                        <p:tgtEl>
                                          <p:spTgt spid="2356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23562">
                                            <p:txEl>
                                              <p:pRg st="2" end="2"/>
                                            </p:txEl>
                                          </p:spTgt>
                                        </p:tgtEl>
                                        <p:attrNameLst>
                                          <p:attrName>style.visibility</p:attrName>
                                        </p:attrNameLst>
                                      </p:cBhvr>
                                      <p:to>
                                        <p:strVal val="visible"/>
                                      </p:to>
                                    </p:set>
                                    <p:animEffect transition="in" filter="fade">
                                      <p:cBhvr>
                                        <p:cTn id="18" dur="1000"/>
                                        <p:tgtEl>
                                          <p:spTgt spid="23562">
                                            <p:txEl>
                                              <p:pRg st="2" end="2"/>
                                            </p:txEl>
                                          </p:spTgt>
                                        </p:tgtEl>
                                      </p:cBhvr>
                                    </p:animEffect>
                                    <p:anim calcmode="lin" valueType="num">
                                      <p:cBhvr>
                                        <p:cTn id="19" dur="1000" fill="hold"/>
                                        <p:tgtEl>
                                          <p:spTgt spid="23562">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2356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23562">
                                            <p:txEl>
                                              <p:pRg st="3" end="3"/>
                                            </p:txEl>
                                          </p:spTgt>
                                        </p:tgtEl>
                                        <p:attrNameLst>
                                          <p:attrName>style.visibility</p:attrName>
                                        </p:attrNameLst>
                                      </p:cBhvr>
                                      <p:to>
                                        <p:strVal val="visible"/>
                                      </p:to>
                                    </p:set>
                                    <p:animEffect transition="in" filter="fade">
                                      <p:cBhvr>
                                        <p:cTn id="25" dur="1000"/>
                                        <p:tgtEl>
                                          <p:spTgt spid="23562">
                                            <p:txEl>
                                              <p:pRg st="3" end="3"/>
                                            </p:txEl>
                                          </p:spTgt>
                                        </p:tgtEl>
                                      </p:cBhvr>
                                    </p:animEffect>
                                    <p:anim calcmode="lin" valueType="num">
                                      <p:cBhvr>
                                        <p:cTn id="26" dur="1000" fill="hold"/>
                                        <p:tgtEl>
                                          <p:spTgt spid="23562">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2356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23562">
                                            <p:txEl>
                                              <p:pRg st="4" end="4"/>
                                            </p:txEl>
                                          </p:spTgt>
                                        </p:tgtEl>
                                        <p:attrNameLst>
                                          <p:attrName>style.visibility</p:attrName>
                                        </p:attrNameLst>
                                      </p:cBhvr>
                                      <p:to>
                                        <p:strVal val="visible"/>
                                      </p:to>
                                    </p:set>
                                    <p:animEffect transition="in" filter="fade">
                                      <p:cBhvr>
                                        <p:cTn id="32" dur="1000"/>
                                        <p:tgtEl>
                                          <p:spTgt spid="23562">
                                            <p:txEl>
                                              <p:pRg st="4" end="4"/>
                                            </p:txEl>
                                          </p:spTgt>
                                        </p:tgtEl>
                                      </p:cBhvr>
                                    </p:animEffect>
                                    <p:anim calcmode="lin" valueType="num">
                                      <p:cBhvr>
                                        <p:cTn id="33" dur="1000" fill="hold"/>
                                        <p:tgtEl>
                                          <p:spTgt spid="23562">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2356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23562">
                                            <p:txEl>
                                              <p:pRg st="5" end="5"/>
                                            </p:txEl>
                                          </p:spTgt>
                                        </p:tgtEl>
                                        <p:attrNameLst>
                                          <p:attrName>style.visibility</p:attrName>
                                        </p:attrNameLst>
                                      </p:cBhvr>
                                      <p:to>
                                        <p:strVal val="visible"/>
                                      </p:to>
                                    </p:set>
                                    <p:animEffect transition="in" filter="fade">
                                      <p:cBhvr>
                                        <p:cTn id="39" dur="1000"/>
                                        <p:tgtEl>
                                          <p:spTgt spid="23562">
                                            <p:txEl>
                                              <p:pRg st="5" end="5"/>
                                            </p:txEl>
                                          </p:spTgt>
                                        </p:tgtEl>
                                      </p:cBhvr>
                                    </p:animEffect>
                                    <p:anim calcmode="lin" valueType="num">
                                      <p:cBhvr>
                                        <p:cTn id="40" dur="1000" fill="hold"/>
                                        <p:tgtEl>
                                          <p:spTgt spid="23562">
                                            <p:txEl>
                                              <p:pRg st="5" end="5"/>
                                            </p:txEl>
                                          </p:spTgt>
                                        </p:tgtEl>
                                        <p:attrNameLst>
                                          <p:attrName>ppt_x</p:attrName>
                                        </p:attrNameLst>
                                      </p:cBhvr>
                                      <p:tavLst>
                                        <p:tav tm="0">
                                          <p:val>
                                            <p:strVal val="#ppt_x"/>
                                          </p:val>
                                        </p:tav>
                                        <p:tav tm="100000">
                                          <p:val>
                                            <p:strVal val="#ppt_x"/>
                                          </p:val>
                                        </p:tav>
                                      </p:tavLst>
                                    </p:anim>
                                    <p:anim calcmode="lin" valueType="num">
                                      <p:cBhvr>
                                        <p:cTn id="41" dur="1000" fill="hold"/>
                                        <p:tgtEl>
                                          <p:spTgt spid="2356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1312133" y="701040"/>
            <a:ext cx="6519734" cy="923330"/>
          </a:xfrm>
          <a:prstGeom prst="rect">
            <a:avLst/>
          </a:prstGeom>
          <a:noFill/>
          <a:ln>
            <a:noFill/>
          </a:ln>
          <a:effectLst/>
        </p:spPr>
        <p:txBody>
          <a:bodyPr wrap="none"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36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“Letter to the Church at Sardis”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800" b="0" i="1"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Church That Was Dead</a:t>
            </a:r>
          </a:p>
        </p:txBody>
      </p:sp>
      <p:sp>
        <p:nvSpPr>
          <p:cNvPr id="9" name="Text Box 3"/>
          <p:cNvSpPr txBox="1">
            <a:spLocks noChangeArrowheads="1"/>
          </p:cNvSpPr>
          <p:nvPr/>
        </p:nvSpPr>
        <p:spPr bwMode="auto">
          <a:xfrm>
            <a:off x="1065235" y="1981202"/>
            <a:ext cx="7045362" cy="3244158"/>
          </a:xfrm>
          <a:prstGeom prst="rect">
            <a:avLst/>
          </a:prstGeom>
          <a:noFill/>
          <a:ln>
            <a:noFill/>
          </a:ln>
          <a:effectLst/>
        </p:spPr>
        <p:txBody>
          <a:bodyPr wrap="square">
            <a:spAutoFit/>
          </a:bodyPr>
          <a:lstStyle>
            <a:lvl1pPr defTabSz="152400">
              <a:tabLst>
                <a:tab pos="457200" algn="l"/>
              </a:tabLst>
              <a:defRPr>
                <a:solidFill>
                  <a:schemeClr val="tx1"/>
                </a:solidFill>
                <a:latin typeface="Arial" panose="020B0604020202020204" pitchFamily="34" charset="0"/>
              </a:defRPr>
            </a:lvl1pPr>
            <a:lvl2pPr marL="173038" indent="173038" defTabSz="152400">
              <a:tabLst>
                <a:tab pos="457200" algn="l"/>
              </a:tabLst>
              <a:defRPr>
                <a:solidFill>
                  <a:schemeClr val="tx1"/>
                </a:solidFill>
                <a:latin typeface="Arial" panose="020B0604020202020204" pitchFamily="34" charset="0"/>
              </a:defRPr>
            </a:lvl2pPr>
            <a:lvl3pPr marL="965200" defTabSz="152400">
              <a:tabLst>
                <a:tab pos="457200" algn="l"/>
              </a:tabLst>
              <a:defRPr>
                <a:solidFill>
                  <a:schemeClr val="tx1"/>
                </a:solidFill>
                <a:latin typeface="Arial" panose="020B0604020202020204" pitchFamily="34" charset="0"/>
              </a:defRPr>
            </a:lvl3pPr>
            <a:lvl4pPr defTabSz="152400">
              <a:tabLst>
                <a:tab pos="457200" algn="l"/>
              </a:tabLst>
              <a:defRPr>
                <a:solidFill>
                  <a:schemeClr val="tx1"/>
                </a:solidFill>
                <a:latin typeface="Arial" panose="020B0604020202020204" pitchFamily="34" charset="0"/>
              </a:defRPr>
            </a:lvl4pPr>
            <a:lvl5pPr defTabSz="152400">
              <a:tabLst>
                <a:tab pos="457200" algn="l"/>
              </a:tabLst>
              <a:defRPr>
                <a:solidFill>
                  <a:schemeClr val="tx1"/>
                </a:solidFill>
                <a:latin typeface="Arial" panose="020B0604020202020204" pitchFamily="34" charset="0"/>
              </a:defRPr>
            </a:lvl5pPr>
            <a:lvl6pPr defTabSz="152400" fontAlgn="base">
              <a:spcBef>
                <a:spcPct val="0"/>
              </a:spcBef>
              <a:spcAft>
                <a:spcPct val="0"/>
              </a:spcAft>
              <a:tabLst>
                <a:tab pos="457200" algn="l"/>
              </a:tabLst>
              <a:defRPr>
                <a:solidFill>
                  <a:schemeClr val="tx1"/>
                </a:solidFill>
                <a:latin typeface="Arial" panose="020B0604020202020204" pitchFamily="34" charset="0"/>
              </a:defRPr>
            </a:lvl6pPr>
            <a:lvl7pPr defTabSz="152400" fontAlgn="base">
              <a:spcBef>
                <a:spcPct val="0"/>
              </a:spcBef>
              <a:spcAft>
                <a:spcPct val="0"/>
              </a:spcAft>
              <a:tabLst>
                <a:tab pos="457200" algn="l"/>
              </a:tabLst>
              <a:defRPr>
                <a:solidFill>
                  <a:schemeClr val="tx1"/>
                </a:solidFill>
                <a:latin typeface="Arial" panose="020B0604020202020204" pitchFamily="34" charset="0"/>
              </a:defRPr>
            </a:lvl7pPr>
            <a:lvl8pPr defTabSz="152400" fontAlgn="base">
              <a:spcBef>
                <a:spcPct val="0"/>
              </a:spcBef>
              <a:spcAft>
                <a:spcPct val="0"/>
              </a:spcAft>
              <a:tabLst>
                <a:tab pos="457200" algn="l"/>
              </a:tabLst>
              <a:defRPr>
                <a:solidFill>
                  <a:schemeClr val="tx1"/>
                </a:solidFill>
                <a:latin typeface="Arial" panose="020B0604020202020204" pitchFamily="34" charset="0"/>
              </a:defRPr>
            </a:lvl8pPr>
            <a:lvl9pPr defTabSz="152400" fontAlgn="base">
              <a:spcBef>
                <a:spcPct val="0"/>
              </a:spcBef>
              <a:spcAft>
                <a:spcPct val="0"/>
              </a:spcAft>
              <a:tabLst>
                <a:tab pos="457200" algn="l"/>
              </a:tabLst>
              <a:defRPr>
                <a:solidFill>
                  <a:schemeClr val="tx1"/>
                </a:solidFill>
                <a:latin typeface="Arial" panose="020B0604020202020204" pitchFamily="34" charset="0"/>
              </a:defRPr>
            </a:lvl9pPr>
          </a:lstStyle>
          <a:p>
            <a:pPr marL="744538" marR="0" lvl="1" indent="-571500" algn="l" defTabSz="152400" rtl="0" eaLnBrk="1" fontAlgn="auto" latinLnBrk="0" hangingPunct="1">
              <a:lnSpc>
                <a:spcPct val="150000"/>
              </a:lnSpc>
              <a:spcBef>
                <a:spcPts val="0"/>
              </a:spcBef>
              <a:spcAft>
                <a:spcPts val="0"/>
              </a:spcAft>
              <a:buClrTx/>
              <a:buSzTx/>
              <a:buFont typeface="+mj-lt"/>
              <a:buAutoNum type="romanUcPeriod"/>
              <a:tabLst>
                <a:tab pos="457200" algn="l"/>
              </a:tabLst>
              <a:defRPr/>
            </a:pPr>
            <a:r>
              <a:rPr kumimoji="0" lang="en-US" altLang="en-US" sz="28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Identification of the Author (verse 1)</a:t>
            </a:r>
          </a:p>
          <a:p>
            <a:pPr marL="744538" marR="0" lvl="1" indent="-571500" algn="l" defTabSz="152400" rtl="0" eaLnBrk="1" fontAlgn="auto" latinLnBrk="0" hangingPunct="1">
              <a:lnSpc>
                <a:spcPct val="150000"/>
              </a:lnSpc>
              <a:spcBef>
                <a:spcPts val="0"/>
              </a:spcBef>
              <a:spcAft>
                <a:spcPts val="0"/>
              </a:spcAft>
              <a:buClrTx/>
              <a:buSzTx/>
              <a:buFont typeface="+mj-lt"/>
              <a:buAutoNum type="romanUcPeriod"/>
              <a:tabLst>
                <a:tab pos="457200" algn="l"/>
              </a:tabLst>
              <a:defRPr/>
            </a:pPr>
            <a:r>
              <a:rPr kumimoji="0" lang="en-US" altLang="en-US" sz="28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Commendation (verses 2, 4)</a:t>
            </a:r>
          </a:p>
          <a:p>
            <a:pPr marL="744538" marR="0" lvl="1" indent="-571500" algn="l" defTabSz="152400" rtl="0" eaLnBrk="1" fontAlgn="auto" latinLnBrk="0" hangingPunct="1">
              <a:lnSpc>
                <a:spcPct val="150000"/>
              </a:lnSpc>
              <a:spcBef>
                <a:spcPts val="0"/>
              </a:spcBef>
              <a:spcAft>
                <a:spcPts val="0"/>
              </a:spcAft>
              <a:buClrTx/>
              <a:buSzTx/>
              <a:buFont typeface="+mj-lt"/>
              <a:buAutoNum type="romanUcPeriod"/>
              <a:tabLst>
                <a:tab pos="457200" algn="l"/>
              </a:tabLst>
              <a:defRPr/>
            </a:pPr>
            <a:r>
              <a:rPr kumimoji="0" lang="en-US" altLang="en-US" sz="28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Condemnation (verses 1, 3)</a:t>
            </a:r>
          </a:p>
          <a:p>
            <a:pPr marL="744538" marR="0" lvl="1" indent="-571500" algn="l" defTabSz="152400" rtl="0" eaLnBrk="1" fontAlgn="auto" latinLnBrk="0" hangingPunct="1">
              <a:lnSpc>
                <a:spcPct val="150000"/>
              </a:lnSpc>
              <a:spcBef>
                <a:spcPts val="0"/>
              </a:spcBef>
              <a:spcAft>
                <a:spcPts val="0"/>
              </a:spcAft>
              <a:buClrTx/>
              <a:buSzTx/>
              <a:buFont typeface="+mj-lt"/>
              <a:buAutoNum type="romanUcPeriod"/>
              <a:tabLst>
                <a:tab pos="457200" algn="l"/>
              </a:tabLst>
              <a:defRPr/>
            </a:pPr>
            <a:r>
              <a:rPr kumimoji="0" lang="en-US" altLang="en-US" sz="28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Plea to Repent (verse 3)</a:t>
            </a:r>
          </a:p>
          <a:p>
            <a:pPr marL="744538" marR="0" lvl="1" indent="-571500" algn="l" defTabSz="152400" rtl="0" eaLnBrk="1" fontAlgn="auto" latinLnBrk="0" hangingPunct="1">
              <a:lnSpc>
                <a:spcPct val="150000"/>
              </a:lnSpc>
              <a:spcBef>
                <a:spcPts val="0"/>
              </a:spcBef>
              <a:spcAft>
                <a:spcPts val="0"/>
              </a:spcAft>
              <a:buClrTx/>
              <a:buSzTx/>
              <a:buFont typeface="+mj-lt"/>
              <a:buAutoNum type="romanUcPeriod"/>
              <a:tabLst>
                <a:tab pos="457200" algn="l"/>
              </a:tabLst>
              <a:defRPr/>
            </a:pPr>
            <a:r>
              <a:rPr kumimoji="0" lang="en-US" altLang="en-US" sz="28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Promise if they Overcome (verses 5-6)</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3:1-6</a:t>
            </a:r>
          </a:p>
        </p:txBody>
      </p:sp>
      <p:sp>
        <p:nvSpPr>
          <p:cNvPr id="2" name="Slide Number Placeholder 1">
            <a:extLst>
              <a:ext uri="{FF2B5EF4-FFF2-40B4-BE49-F238E27FC236}">
                <a16:creationId xmlns:a16="http://schemas.microsoft.com/office/drawing/2014/main" id="{978A7031-434C-440B-9204-D5AE255EA466}"/>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6621114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1000"/>
                                        <p:tgtEl>
                                          <p:spTgt spid="9">
                                            <p:txEl>
                                              <p:pRg st="1" end="1"/>
                                            </p:txEl>
                                          </p:spTgt>
                                        </p:tgtEl>
                                      </p:cBhvr>
                                    </p:animEffect>
                                    <p:anim calcmode="lin" valueType="num">
                                      <p:cBhvr>
                                        <p:cTn id="13"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9">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1000"/>
                                        <p:tgtEl>
                                          <p:spTgt spid="9">
                                            <p:txEl>
                                              <p:pRg st="2" end="2"/>
                                            </p:txEl>
                                          </p:spTgt>
                                        </p:tgtEl>
                                      </p:cBhvr>
                                    </p:animEffect>
                                    <p:anim calcmode="lin" valueType="num">
                                      <p:cBhvr>
                                        <p:cTn id="18"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9">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1000"/>
                                        <p:tgtEl>
                                          <p:spTgt spid="9">
                                            <p:txEl>
                                              <p:pRg st="3" end="3"/>
                                            </p:txEl>
                                          </p:spTgt>
                                        </p:tgtEl>
                                      </p:cBhvr>
                                    </p:animEffect>
                                    <p:anim calcmode="lin" valueType="num">
                                      <p:cBhvr>
                                        <p:cTn id="23"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9">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fade">
                                      <p:cBhvr>
                                        <p:cTn id="27" dur="1000"/>
                                        <p:tgtEl>
                                          <p:spTgt spid="9">
                                            <p:txEl>
                                              <p:pRg st="4" end="4"/>
                                            </p:txEl>
                                          </p:spTgt>
                                        </p:tgtEl>
                                      </p:cBhvr>
                                    </p:animEffect>
                                    <p:anim calcmode="lin" valueType="num">
                                      <p:cBhvr>
                                        <p:cTn id="28"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2" name="Text Box 10"/>
          <p:cNvSpPr txBox="1">
            <a:spLocks noChangeArrowheads="1"/>
          </p:cNvSpPr>
          <p:nvPr/>
        </p:nvSpPr>
        <p:spPr bwMode="auto">
          <a:xfrm>
            <a:off x="214566" y="1396860"/>
            <a:ext cx="8714868" cy="5016758"/>
          </a:xfrm>
          <a:prstGeom prst="rect">
            <a:avLst/>
          </a:prstGeom>
          <a:noFill/>
          <a:ln>
            <a:noFill/>
          </a:ln>
          <a:effectLst/>
        </p:spPr>
        <p:txBody>
          <a:bodyPr wrap="square">
            <a:spAutoFit/>
          </a:bodyPr>
          <a:lstStyle>
            <a:lvl1pPr defTabSz="517525">
              <a:defRPr sz="2800" b="1">
                <a:solidFill>
                  <a:schemeClr val="tx1"/>
                </a:solidFill>
                <a:latin typeface="Times New Roman" panose="02020603050405020304" pitchFamily="18" charset="0"/>
              </a:defRPr>
            </a:lvl1pPr>
            <a:lvl2pPr marL="742950" indent="-285750" defTabSz="517525">
              <a:defRPr sz="2800" b="1">
                <a:solidFill>
                  <a:schemeClr val="tx1"/>
                </a:solidFill>
                <a:latin typeface="Times New Roman" panose="02020603050405020304" pitchFamily="18" charset="0"/>
              </a:defRPr>
            </a:lvl2pPr>
            <a:lvl3pPr marL="1143000" indent="-228600" defTabSz="517525">
              <a:defRPr sz="2800" b="1">
                <a:solidFill>
                  <a:schemeClr val="tx1"/>
                </a:solidFill>
                <a:latin typeface="Times New Roman" panose="02020603050405020304" pitchFamily="18" charset="0"/>
              </a:defRPr>
            </a:lvl3pPr>
            <a:lvl4pPr marL="1600200" indent="-228600" defTabSz="517525">
              <a:defRPr sz="2800" b="1">
                <a:solidFill>
                  <a:schemeClr val="tx1"/>
                </a:solidFill>
                <a:latin typeface="Times New Roman" panose="02020603050405020304" pitchFamily="18" charset="0"/>
              </a:defRPr>
            </a:lvl4pPr>
            <a:lvl5pPr marL="2057400" indent="-228600" defTabSz="517525">
              <a:defRPr sz="2800" b="1">
                <a:solidFill>
                  <a:schemeClr val="tx1"/>
                </a:solidFill>
                <a:latin typeface="Times New Roman" panose="02020603050405020304" pitchFamily="18" charset="0"/>
              </a:defRPr>
            </a:lvl5pPr>
            <a:lvl6pPr marL="2514600" indent="-228600" defTabSz="517525"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defTabSz="517525"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defTabSz="517525"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defTabSz="517525" eaLnBrk="0" fontAlgn="base" hangingPunct="0">
              <a:spcBef>
                <a:spcPct val="0"/>
              </a:spcBef>
              <a:spcAft>
                <a:spcPct val="0"/>
              </a:spcAft>
              <a:defRPr sz="2800" b="1">
                <a:solidFill>
                  <a:schemeClr val="tx1"/>
                </a:solidFill>
                <a:latin typeface="Times New Roman" panose="02020603050405020304" pitchFamily="18" charset="0"/>
              </a:defRPr>
            </a:lvl9pPr>
          </a:lstStyle>
          <a:p>
            <a:r>
              <a:rPr lang="en-US" b="0" dirty="0">
                <a:latin typeface="Arial" panose="020B0604020202020204" pitchFamily="34" charset="0"/>
                <a:cs typeface="Arial" panose="020B0604020202020204" pitchFamily="34" charset="0"/>
              </a:rPr>
              <a:t>Revelation 3:2, </a:t>
            </a:r>
            <a:r>
              <a:rPr lang="en-US" b="0" i="1" dirty="0">
                <a:latin typeface="Arial" panose="020B0604020202020204" pitchFamily="34" charset="0"/>
                <a:cs typeface="Arial" panose="020B0604020202020204" pitchFamily="34" charset="0"/>
              </a:rPr>
              <a:t>“for I have found no works of thine perfected before my God.”</a:t>
            </a:r>
          </a:p>
          <a:p>
            <a:pPr marL="457200" indent="-457200">
              <a:buFont typeface="Arial" panose="020B0604020202020204" pitchFamily="34" charset="0"/>
              <a:buChar char="•"/>
            </a:pPr>
            <a:r>
              <a:rPr lang="en-US" b="0" i="1" dirty="0">
                <a:latin typeface="Arial" panose="020B0604020202020204" pitchFamily="34" charset="0"/>
                <a:cs typeface="Arial" panose="020B0604020202020204" pitchFamily="34" charset="0"/>
              </a:rPr>
              <a:t>	</a:t>
            </a:r>
            <a:r>
              <a:rPr lang="en-US" b="0" dirty="0">
                <a:latin typeface="Arial" panose="020B0604020202020204" pitchFamily="34" charset="0"/>
                <a:cs typeface="Arial" panose="020B0604020202020204" pitchFamily="34" charset="0"/>
              </a:rPr>
              <a:t>The Galatians had started, but not finished. Galatians 5:7</a:t>
            </a:r>
          </a:p>
          <a:p>
            <a:pPr marL="457200" indent="-457200">
              <a:buFont typeface="Arial" panose="020B0604020202020204" pitchFamily="34" charset="0"/>
              <a:buChar char="•"/>
            </a:pPr>
            <a:r>
              <a:rPr lang="en-US" b="0" dirty="0">
                <a:latin typeface="Arial" panose="020B0604020202020204" pitchFamily="34" charset="0"/>
                <a:cs typeface="Arial" panose="020B0604020202020204" pitchFamily="34" charset="0"/>
              </a:rPr>
              <a:t>The Corinthians had started a collection, but had </a:t>
            </a:r>
            <a:br>
              <a:rPr lang="en-US" b="0" dirty="0">
                <a:latin typeface="Arial" panose="020B0604020202020204" pitchFamily="34" charset="0"/>
                <a:cs typeface="Arial" panose="020B0604020202020204" pitchFamily="34" charset="0"/>
              </a:rPr>
            </a:br>
            <a:r>
              <a:rPr lang="en-US" b="0" dirty="0">
                <a:latin typeface="Arial" panose="020B0604020202020204" pitchFamily="34" charset="0"/>
                <a:cs typeface="Arial" panose="020B0604020202020204" pitchFamily="34" charset="0"/>
              </a:rPr>
              <a:t>not finished. 2 Corinthians 9:2-5</a:t>
            </a:r>
          </a:p>
          <a:p>
            <a:pPr marL="457200" indent="-457200">
              <a:buFont typeface="Arial" panose="020B0604020202020204" pitchFamily="34" charset="0"/>
              <a:buChar char="•"/>
            </a:pPr>
            <a:r>
              <a:rPr lang="en-US" b="0" dirty="0">
                <a:latin typeface="Arial" panose="020B0604020202020204" pitchFamily="34" charset="0"/>
                <a:cs typeface="Arial" panose="020B0604020202020204" pitchFamily="34" charset="0"/>
              </a:rPr>
              <a:t>Some do not finish, because they have not counted the cost. Luke 14:28</a:t>
            </a:r>
          </a:p>
          <a:p>
            <a:pPr marL="457200" indent="-457200">
              <a:buFont typeface="Arial" panose="020B0604020202020204" pitchFamily="34" charset="0"/>
              <a:buChar char="•"/>
            </a:pPr>
            <a:r>
              <a:rPr lang="en-US" b="0" dirty="0">
                <a:latin typeface="Arial" panose="020B0604020202020204" pitchFamily="34" charset="0"/>
                <a:cs typeface="Arial" panose="020B0604020202020204" pitchFamily="34" charset="0"/>
              </a:rPr>
              <a:t>Some do not finish, because they have no clear goal. Philippians 3:14; Hebrews 12:1-2</a:t>
            </a:r>
          </a:p>
          <a:p>
            <a:endParaRPr lang="en-US" altLang="en-US" sz="4000" i="1" dirty="0">
              <a:latin typeface="Arial" panose="020B0604020202020204" pitchFamily="34" charset="0"/>
              <a:cs typeface="Arial" panose="020B0604020202020204" pitchFamily="34" charset="0"/>
            </a:endParaRPr>
          </a:p>
        </p:txBody>
      </p:sp>
      <p:sp>
        <p:nvSpPr>
          <p:cNvPr id="8" name="Text Box 4"/>
          <p:cNvSpPr txBox="1">
            <a:spLocks noChangeArrowheads="1"/>
          </p:cNvSpPr>
          <p:nvPr/>
        </p:nvSpPr>
        <p:spPr bwMode="auto">
          <a:xfrm>
            <a:off x="685800" y="609602"/>
            <a:ext cx="7924800" cy="584775"/>
          </a:xfrm>
          <a:prstGeom prst="rect">
            <a:avLst/>
          </a:prstGeom>
          <a:noFill/>
          <a:ln>
            <a:noFill/>
          </a:ln>
          <a:effectLst/>
        </p:spPr>
        <p:txBody>
          <a:bodyPr wrap="square">
            <a:spAutoFit/>
          </a:bodyPr>
          <a:lstStyle/>
          <a:p>
            <a:pPr algn="ctr" eaLnBrk="0" fontAlgn="base" hangingPunct="0">
              <a:spcBef>
                <a:spcPct val="50000"/>
              </a:spcBef>
              <a:spcAft>
                <a:spcPct val="0"/>
              </a:spcAft>
            </a:pPr>
            <a:r>
              <a:rPr lang="en-US" altLang="en-US" sz="3200" b="1" dirty="0">
                <a:latin typeface="Arial" panose="020B0604020202020204" pitchFamily="34" charset="0"/>
                <a:cs typeface="Arial" panose="020B0604020202020204" pitchFamily="34" charset="0"/>
              </a:rPr>
              <a:t>II. Preventing Death / Reviving Life</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3:1-6</a:t>
            </a:r>
          </a:p>
        </p:txBody>
      </p:sp>
      <p:sp>
        <p:nvSpPr>
          <p:cNvPr id="2" name="Slide Number Placeholder 1">
            <a:extLst>
              <a:ext uri="{FF2B5EF4-FFF2-40B4-BE49-F238E27FC236}">
                <a16:creationId xmlns:a16="http://schemas.microsoft.com/office/drawing/2014/main" id="{D4B328D1-6E0A-40C0-97D2-4D3FA0D093DF}"/>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30</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
        <p:nvSpPr>
          <p:cNvPr id="3" name="TextBox 2">
            <a:extLst>
              <a:ext uri="{FF2B5EF4-FFF2-40B4-BE49-F238E27FC236}">
                <a16:creationId xmlns:a16="http://schemas.microsoft.com/office/drawing/2014/main" id="{A8C9A3A3-F80D-4879-A70A-F7CDA251DDB1}"/>
              </a:ext>
            </a:extLst>
          </p:cNvPr>
          <p:cNvSpPr txBox="1"/>
          <p:nvPr/>
        </p:nvSpPr>
        <p:spPr>
          <a:xfrm>
            <a:off x="2924782" y="6076197"/>
            <a:ext cx="5865516" cy="369332"/>
          </a:xfrm>
          <a:prstGeom prst="rect">
            <a:avLst/>
          </a:prstGeom>
          <a:noFill/>
        </p:spPr>
        <p:txBody>
          <a:bodyPr wrap="none" rtlCol="0">
            <a:spAutoFit/>
          </a:bodyPr>
          <a:lstStyle/>
          <a:p>
            <a:r>
              <a:rPr lang="en-US" dirty="0"/>
              <a:t>(Ferrell Jenkins, Studies In The Book Of Revelation, Page 62)</a:t>
            </a:r>
          </a:p>
        </p:txBody>
      </p:sp>
    </p:spTree>
    <p:extLst>
      <p:ext uri="{BB962C8B-B14F-4D97-AF65-F5344CB8AC3E}">
        <p14:creationId xmlns:p14="http://schemas.microsoft.com/office/powerpoint/2010/main" val="223538855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23562">
                                            <p:txEl>
                                              <p:pRg st="0" end="0"/>
                                            </p:txEl>
                                          </p:spTgt>
                                        </p:tgtEl>
                                        <p:attrNameLst>
                                          <p:attrName>style.visibility</p:attrName>
                                        </p:attrNameLst>
                                      </p:cBhvr>
                                      <p:to>
                                        <p:strVal val="visible"/>
                                      </p:to>
                                    </p:set>
                                    <p:animEffect transition="in" filter="fade">
                                      <p:cBhvr>
                                        <p:cTn id="11" dur="1000"/>
                                        <p:tgtEl>
                                          <p:spTgt spid="23562">
                                            <p:txEl>
                                              <p:pRg st="0" end="0"/>
                                            </p:txEl>
                                          </p:spTgt>
                                        </p:tgtEl>
                                      </p:cBhvr>
                                    </p:animEffect>
                                    <p:anim calcmode="lin" valueType="num">
                                      <p:cBhvr>
                                        <p:cTn id="12" dur="1000" fill="hold"/>
                                        <p:tgtEl>
                                          <p:spTgt spid="23562">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2356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23562">
                                            <p:txEl>
                                              <p:pRg st="1" end="1"/>
                                            </p:txEl>
                                          </p:spTgt>
                                        </p:tgtEl>
                                        <p:attrNameLst>
                                          <p:attrName>style.visibility</p:attrName>
                                        </p:attrNameLst>
                                      </p:cBhvr>
                                      <p:to>
                                        <p:strVal val="visible"/>
                                      </p:to>
                                    </p:set>
                                    <p:animEffect transition="in" filter="fade">
                                      <p:cBhvr>
                                        <p:cTn id="18" dur="1000"/>
                                        <p:tgtEl>
                                          <p:spTgt spid="23562">
                                            <p:txEl>
                                              <p:pRg st="1" end="1"/>
                                            </p:txEl>
                                          </p:spTgt>
                                        </p:tgtEl>
                                      </p:cBhvr>
                                    </p:animEffect>
                                    <p:anim calcmode="lin" valueType="num">
                                      <p:cBhvr>
                                        <p:cTn id="19" dur="1000" fill="hold"/>
                                        <p:tgtEl>
                                          <p:spTgt spid="23562">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2356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23562">
                                            <p:txEl>
                                              <p:pRg st="2" end="2"/>
                                            </p:txEl>
                                          </p:spTgt>
                                        </p:tgtEl>
                                        <p:attrNameLst>
                                          <p:attrName>style.visibility</p:attrName>
                                        </p:attrNameLst>
                                      </p:cBhvr>
                                      <p:to>
                                        <p:strVal val="visible"/>
                                      </p:to>
                                    </p:set>
                                    <p:animEffect transition="in" filter="fade">
                                      <p:cBhvr>
                                        <p:cTn id="25" dur="1000"/>
                                        <p:tgtEl>
                                          <p:spTgt spid="23562">
                                            <p:txEl>
                                              <p:pRg st="2" end="2"/>
                                            </p:txEl>
                                          </p:spTgt>
                                        </p:tgtEl>
                                      </p:cBhvr>
                                    </p:animEffect>
                                    <p:anim calcmode="lin" valueType="num">
                                      <p:cBhvr>
                                        <p:cTn id="26" dur="1000" fill="hold"/>
                                        <p:tgtEl>
                                          <p:spTgt spid="23562">
                                            <p:txEl>
                                              <p:pRg st="2" end="2"/>
                                            </p:txEl>
                                          </p:spTgt>
                                        </p:tgtEl>
                                        <p:attrNameLst>
                                          <p:attrName>ppt_x</p:attrName>
                                        </p:attrNameLst>
                                      </p:cBhvr>
                                      <p:tavLst>
                                        <p:tav tm="0">
                                          <p:val>
                                            <p:strVal val="#ppt_x"/>
                                          </p:val>
                                        </p:tav>
                                        <p:tav tm="100000">
                                          <p:val>
                                            <p:strVal val="#ppt_x"/>
                                          </p:val>
                                        </p:tav>
                                      </p:tavLst>
                                    </p:anim>
                                    <p:anim calcmode="lin" valueType="num">
                                      <p:cBhvr>
                                        <p:cTn id="27" dur="1000" fill="hold"/>
                                        <p:tgtEl>
                                          <p:spTgt spid="2356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23562">
                                            <p:txEl>
                                              <p:pRg st="3" end="3"/>
                                            </p:txEl>
                                          </p:spTgt>
                                        </p:tgtEl>
                                        <p:attrNameLst>
                                          <p:attrName>style.visibility</p:attrName>
                                        </p:attrNameLst>
                                      </p:cBhvr>
                                      <p:to>
                                        <p:strVal val="visible"/>
                                      </p:to>
                                    </p:set>
                                    <p:animEffect transition="in" filter="fade">
                                      <p:cBhvr>
                                        <p:cTn id="32" dur="1000"/>
                                        <p:tgtEl>
                                          <p:spTgt spid="23562">
                                            <p:txEl>
                                              <p:pRg st="3" end="3"/>
                                            </p:txEl>
                                          </p:spTgt>
                                        </p:tgtEl>
                                      </p:cBhvr>
                                    </p:animEffect>
                                    <p:anim calcmode="lin" valueType="num">
                                      <p:cBhvr>
                                        <p:cTn id="33" dur="1000" fill="hold"/>
                                        <p:tgtEl>
                                          <p:spTgt spid="23562">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2356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23562">
                                            <p:txEl>
                                              <p:pRg st="4" end="4"/>
                                            </p:txEl>
                                          </p:spTgt>
                                        </p:tgtEl>
                                        <p:attrNameLst>
                                          <p:attrName>style.visibility</p:attrName>
                                        </p:attrNameLst>
                                      </p:cBhvr>
                                      <p:to>
                                        <p:strVal val="visible"/>
                                      </p:to>
                                    </p:set>
                                    <p:animEffect transition="in" filter="fade">
                                      <p:cBhvr>
                                        <p:cTn id="39" dur="1000"/>
                                        <p:tgtEl>
                                          <p:spTgt spid="23562">
                                            <p:txEl>
                                              <p:pRg st="4" end="4"/>
                                            </p:txEl>
                                          </p:spTgt>
                                        </p:tgtEl>
                                      </p:cBhvr>
                                    </p:animEffect>
                                    <p:anim calcmode="lin" valueType="num">
                                      <p:cBhvr>
                                        <p:cTn id="40" dur="1000" fill="hold"/>
                                        <p:tgtEl>
                                          <p:spTgt spid="23562">
                                            <p:txEl>
                                              <p:pRg st="4" end="4"/>
                                            </p:txEl>
                                          </p:spTgt>
                                        </p:tgtEl>
                                        <p:attrNameLst>
                                          <p:attrName>ppt_x</p:attrName>
                                        </p:attrNameLst>
                                      </p:cBhvr>
                                      <p:tavLst>
                                        <p:tav tm="0">
                                          <p:val>
                                            <p:strVal val="#ppt_x"/>
                                          </p:val>
                                        </p:tav>
                                        <p:tav tm="100000">
                                          <p:val>
                                            <p:strVal val="#ppt_x"/>
                                          </p:val>
                                        </p:tav>
                                      </p:tavLst>
                                    </p:anim>
                                    <p:anim calcmode="lin" valueType="num">
                                      <p:cBhvr>
                                        <p:cTn id="41" dur="1000" fill="hold"/>
                                        <p:tgtEl>
                                          <p:spTgt spid="23562">
                                            <p:txEl>
                                              <p:pRg st="4" end="4"/>
                                            </p:txEl>
                                          </p:spTgt>
                                        </p:tgtEl>
                                        <p:attrNameLst>
                                          <p:attrName>ppt_y</p:attrName>
                                        </p:attrNameLst>
                                      </p:cBhvr>
                                      <p:tavLst>
                                        <p:tav tm="0">
                                          <p:val>
                                            <p:strVal val="#ppt_y+.1"/>
                                          </p:val>
                                        </p:tav>
                                        <p:tav tm="100000">
                                          <p:val>
                                            <p:strVal val="#ppt_y"/>
                                          </p:val>
                                        </p:tav>
                                      </p:tavLst>
                                    </p:anim>
                                  </p:childTnLst>
                                </p:cTn>
                              </p:par>
                              <p:par>
                                <p:cTn id="42" presetID="1" presetClass="entr" presetSubtype="0" fill="hold" nodeType="withEffect">
                                  <p:stCondLst>
                                    <p:cond delay="0"/>
                                  </p:stCondLst>
                                  <p:childTnLst>
                                    <p:set>
                                      <p:cBhvr>
                                        <p:cTn id="43"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Text Box 5"/>
          <p:cNvSpPr txBox="1">
            <a:spLocks noChangeArrowheads="1"/>
          </p:cNvSpPr>
          <p:nvPr/>
        </p:nvSpPr>
        <p:spPr bwMode="auto">
          <a:xfrm>
            <a:off x="2362200" y="16002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6390" name="Text Box 6"/>
          <p:cNvSpPr txBox="1">
            <a:spLocks noChangeArrowheads="1"/>
          </p:cNvSpPr>
          <p:nvPr/>
        </p:nvSpPr>
        <p:spPr bwMode="auto">
          <a:xfrm>
            <a:off x="533400" y="517525"/>
            <a:ext cx="8077200" cy="1154162"/>
          </a:xfrm>
          <a:prstGeom prst="rect">
            <a:avLst/>
          </a:prstGeom>
          <a:noFill/>
          <a:ln>
            <a:noFill/>
          </a:ln>
          <a:effectLst/>
        </p:spPr>
        <p:txBody>
          <a:bodyPr wrap="square">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3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Letters To Seven Church of Asia</a:t>
            </a:r>
          </a:p>
          <a:p>
            <a:pPr marL="0" marR="0" lvl="0" indent="0" algn="ctr" defTabSz="914400" rtl="0" eaLnBrk="0" fontAlgn="base" latinLnBrk="0" hangingPunct="0">
              <a:lnSpc>
                <a:spcPct val="100000"/>
              </a:lnSpc>
              <a:spcBef>
                <a:spcPts val="60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(Revelation 2-3)</a:t>
            </a:r>
          </a:p>
        </p:txBody>
      </p:sp>
      <p:sp>
        <p:nvSpPr>
          <p:cNvPr id="16391" name="Text Box 7"/>
          <p:cNvSpPr txBox="1">
            <a:spLocks noChangeArrowheads="1"/>
          </p:cNvSpPr>
          <p:nvPr/>
        </p:nvSpPr>
        <p:spPr bwMode="auto">
          <a:xfrm>
            <a:off x="533400" y="2438400"/>
            <a:ext cx="8077200" cy="2246769"/>
          </a:xfrm>
          <a:prstGeom prst="rect">
            <a:avLst/>
          </a:prstGeom>
          <a:noFill/>
          <a:ln>
            <a:noFill/>
          </a:ln>
          <a:effectLst/>
        </p:spPr>
        <p:txBody>
          <a:bodyPr wrap="square">
            <a:spAutoFit/>
          </a:bodyPr>
          <a:lstStyle>
            <a:lvl1pPr>
              <a:tabLst>
                <a:tab pos="350838" algn="l"/>
              </a:tabLst>
              <a:defRPr sz="2400">
                <a:solidFill>
                  <a:schemeClr val="tx1"/>
                </a:solidFill>
                <a:latin typeface="Times New Roman" panose="02020603050405020304" pitchFamily="18" charset="0"/>
              </a:defRPr>
            </a:lvl1pPr>
            <a:lvl2pPr>
              <a:tabLst>
                <a:tab pos="350838" algn="l"/>
              </a:tabLst>
              <a:defRPr sz="2400">
                <a:solidFill>
                  <a:schemeClr val="tx1"/>
                </a:solidFill>
                <a:latin typeface="Times New Roman" panose="02020603050405020304" pitchFamily="18" charset="0"/>
              </a:defRPr>
            </a:lvl2pPr>
            <a:lvl3pPr>
              <a:tabLst>
                <a:tab pos="350838" algn="l"/>
              </a:tabLst>
              <a:defRPr sz="2400">
                <a:solidFill>
                  <a:schemeClr val="tx1"/>
                </a:solidFill>
                <a:latin typeface="Times New Roman" panose="02020603050405020304" pitchFamily="18" charset="0"/>
              </a:defRPr>
            </a:lvl3pPr>
            <a:lvl4pPr>
              <a:tabLst>
                <a:tab pos="350838" algn="l"/>
              </a:tabLst>
              <a:defRPr sz="2400">
                <a:solidFill>
                  <a:schemeClr val="tx1"/>
                </a:solidFill>
                <a:latin typeface="Times New Roman" panose="02020603050405020304" pitchFamily="18" charset="0"/>
              </a:defRPr>
            </a:lvl4pPr>
            <a:lvl5pPr>
              <a:tabLst>
                <a:tab pos="350838"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350838"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350838"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350838"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350838" algn="l"/>
              </a:tabLst>
              <a:defRPr sz="2400">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50000"/>
              </a:spcBef>
              <a:spcAft>
                <a:spcPct val="0"/>
              </a:spcAft>
              <a:buClrTx/>
              <a:buSzTx/>
              <a:buFontTx/>
              <a:buChar char="•"/>
              <a:tabLst>
                <a:tab pos="350838" algn="l"/>
              </a:tabLst>
              <a:defRPr/>
            </a:pPr>
            <a:r>
              <a:rPr kumimoji="0" lang="en-US" alt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Some were </a:t>
            </a:r>
            <a:r>
              <a:rPr kumimoji="0" lang="en-US" altLang="en-US" sz="2800" b="1"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good</a:t>
            </a:r>
            <a:r>
              <a:rPr kumimoji="0" lang="en-US" alt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(Smyrna, Philadelphia)</a:t>
            </a:r>
          </a:p>
          <a:p>
            <a:pPr marL="227013" marR="0" lvl="0" indent="-227013" algn="l" defTabSz="914400" rtl="0" eaLnBrk="0" fontAlgn="base" latinLnBrk="0" hangingPunct="0">
              <a:lnSpc>
                <a:spcPct val="100000"/>
              </a:lnSpc>
              <a:spcBef>
                <a:spcPct val="50000"/>
              </a:spcBef>
              <a:spcAft>
                <a:spcPct val="0"/>
              </a:spcAft>
              <a:buClrTx/>
              <a:buSzTx/>
              <a:buFontTx/>
              <a:buChar char="•"/>
              <a:tabLst>
                <a:tab pos="350838" algn="l"/>
              </a:tabLst>
              <a:defRPr/>
            </a:pPr>
            <a:r>
              <a:rPr kumimoji="0" lang="en-US" alt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Some were </a:t>
            </a:r>
            <a:r>
              <a:rPr kumimoji="0" lang="en-US" altLang="en-US" sz="2800" b="1"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good / bad</a:t>
            </a:r>
            <a:r>
              <a:rPr kumimoji="0" lang="en-US" alt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(Ephesus, Pergamum, Thyatira, Sardis)</a:t>
            </a:r>
          </a:p>
          <a:p>
            <a:pPr marL="0" marR="0" lvl="0" indent="0" algn="l" defTabSz="914400" rtl="0" eaLnBrk="0" fontAlgn="base" latinLnBrk="0" hangingPunct="0">
              <a:lnSpc>
                <a:spcPct val="100000"/>
              </a:lnSpc>
              <a:spcBef>
                <a:spcPct val="50000"/>
              </a:spcBef>
              <a:spcAft>
                <a:spcPct val="0"/>
              </a:spcAft>
              <a:buClrTx/>
              <a:buSzTx/>
              <a:buFontTx/>
              <a:buChar char="•"/>
              <a:tabLst>
                <a:tab pos="350838" algn="l"/>
              </a:tabLst>
              <a:defRPr/>
            </a:pPr>
            <a:r>
              <a:rPr kumimoji="0" lang="en-US" alt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One was </a:t>
            </a:r>
            <a:r>
              <a:rPr kumimoji="0" lang="en-US" altLang="en-US" sz="2800" b="1"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bad</a:t>
            </a:r>
            <a:r>
              <a:rPr kumimoji="0" lang="en-US" alt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(Laodicea)</a:t>
            </a:r>
          </a:p>
        </p:txBody>
      </p:sp>
      <p:sp>
        <p:nvSpPr>
          <p:cNvPr id="2" name="Slide Number Placeholder 1">
            <a:extLst>
              <a:ext uri="{FF2B5EF4-FFF2-40B4-BE49-F238E27FC236}">
                <a16:creationId xmlns:a16="http://schemas.microsoft.com/office/drawing/2014/main" id="{7462FCBC-19EA-4172-B360-6E11DD91ECD1}"/>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49449858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Oval 5"/>
          <p:cNvSpPr>
            <a:spLocks noChangeArrowheads="1"/>
          </p:cNvSpPr>
          <p:nvPr/>
        </p:nvSpPr>
        <p:spPr bwMode="auto">
          <a:xfrm>
            <a:off x="533400" y="1752600"/>
            <a:ext cx="990600" cy="990600"/>
          </a:xfrm>
          <a:prstGeom prst="ellipse">
            <a:avLst/>
          </a:prstGeom>
          <a:solidFill>
            <a:schemeClr val="tx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Good</a:t>
            </a:r>
          </a:p>
        </p:txBody>
      </p:sp>
      <p:sp>
        <p:nvSpPr>
          <p:cNvPr id="17414" name="Oval 6"/>
          <p:cNvSpPr>
            <a:spLocks noChangeArrowheads="1"/>
          </p:cNvSpPr>
          <p:nvPr/>
        </p:nvSpPr>
        <p:spPr bwMode="auto">
          <a:xfrm>
            <a:off x="5257800" y="1752600"/>
            <a:ext cx="990600" cy="990600"/>
          </a:xfrm>
          <a:prstGeom prst="ellipse">
            <a:avLst/>
          </a:prstGeom>
          <a:solidFill>
            <a:schemeClr val="tx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Good</a:t>
            </a:r>
          </a:p>
        </p:txBody>
      </p:sp>
      <p:sp>
        <p:nvSpPr>
          <p:cNvPr id="17415" name="Oval 7"/>
          <p:cNvSpPr>
            <a:spLocks noChangeArrowheads="1"/>
          </p:cNvSpPr>
          <p:nvPr/>
        </p:nvSpPr>
        <p:spPr bwMode="auto">
          <a:xfrm>
            <a:off x="4076700" y="2057400"/>
            <a:ext cx="990600" cy="990600"/>
          </a:xfrm>
          <a:prstGeom prst="ellipse">
            <a:avLst/>
          </a:prstGeom>
          <a:solidFill>
            <a:schemeClr val="tx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Good/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Bad</a:t>
            </a:r>
          </a:p>
        </p:txBody>
      </p:sp>
      <p:sp>
        <p:nvSpPr>
          <p:cNvPr id="17416" name="Oval 8"/>
          <p:cNvSpPr>
            <a:spLocks noChangeArrowheads="1"/>
          </p:cNvSpPr>
          <p:nvPr/>
        </p:nvSpPr>
        <p:spPr bwMode="auto">
          <a:xfrm>
            <a:off x="7620000" y="1752600"/>
            <a:ext cx="990600" cy="990600"/>
          </a:xfrm>
          <a:prstGeom prst="ellipse">
            <a:avLst/>
          </a:prstGeom>
          <a:solidFill>
            <a:schemeClr val="tx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Good/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Bad</a:t>
            </a:r>
          </a:p>
        </p:txBody>
      </p:sp>
      <p:sp>
        <p:nvSpPr>
          <p:cNvPr id="17417" name="Oval 9"/>
          <p:cNvSpPr>
            <a:spLocks noChangeArrowheads="1"/>
          </p:cNvSpPr>
          <p:nvPr/>
        </p:nvSpPr>
        <p:spPr bwMode="auto">
          <a:xfrm>
            <a:off x="6438900" y="2057400"/>
            <a:ext cx="990600" cy="990600"/>
          </a:xfrm>
          <a:prstGeom prst="ellipse">
            <a:avLst/>
          </a:prstGeom>
          <a:solidFill>
            <a:schemeClr val="tx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Good/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Bad</a:t>
            </a:r>
          </a:p>
        </p:txBody>
      </p:sp>
      <p:sp>
        <p:nvSpPr>
          <p:cNvPr id="17418" name="Oval 10"/>
          <p:cNvSpPr>
            <a:spLocks noChangeArrowheads="1"/>
          </p:cNvSpPr>
          <p:nvPr/>
        </p:nvSpPr>
        <p:spPr bwMode="auto">
          <a:xfrm>
            <a:off x="2895600" y="1752600"/>
            <a:ext cx="990600" cy="990600"/>
          </a:xfrm>
          <a:prstGeom prst="ellipse">
            <a:avLst/>
          </a:prstGeom>
          <a:solidFill>
            <a:schemeClr val="tx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Good/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Bad</a:t>
            </a:r>
          </a:p>
        </p:txBody>
      </p:sp>
      <p:sp>
        <p:nvSpPr>
          <p:cNvPr id="17419" name="Oval 11"/>
          <p:cNvSpPr>
            <a:spLocks noChangeArrowheads="1"/>
          </p:cNvSpPr>
          <p:nvPr/>
        </p:nvSpPr>
        <p:spPr bwMode="auto">
          <a:xfrm>
            <a:off x="1714500" y="2057400"/>
            <a:ext cx="990600" cy="990600"/>
          </a:xfrm>
          <a:prstGeom prst="ellipse">
            <a:avLst/>
          </a:prstGeom>
          <a:solidFill>
            <a:schemeClr val="tx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Bad</a:t>
            </a:r>
          </a:p>
        </p:txBody>
      </p:sp>
      <p:sp>
        <p:nvSpPr>
          <p:cNvPr id="17420" name="Text Box 12"/>
          <p:cNvSpPr txBox="1">
            <a:spLocks noChangeArrowheads="1"/>
          </p:cNvSpPr>
          <p:nvPr/>
        </p:nvSpPr>
        <p:spPr bwMode="auto">
          <a:xfrm>
            <a:off x="533400" y="3276600"/>
            <a:ext cx="8001000" cy="2677656"/>
          </a:xfrm>
          <a:prstGeom prst="rect">
            <a:avLst/>
          </a:prstGeom>
          <a:noFill/>
          <a:ln>
            <a:noFill/>
          </a:ln>
          <a:effectLst/>
        </p:spPr>
        <p:txBody>
          <a:bodyPr wrap="square">
            <a:spAutoFit/>
          </a:bodyPr>
          <a:lstStyle>
            <a:lvl1pPr defTabSz="168275">
              <a:defRPr sz="2400">
                <a:solidFill>
                  <a:schemeClr val="tx1"/>
                </a:solidFill>
                <a:latin typeface="Times New Roman" panose="02020603050405020304" pitchFamily="18" charset="0"/>
              </a:defRPr>
            </a:lvl1pPr>
            <a:lvl2pPr defTabSz="168275">
              <a:defRPr sz="2400">
                <a:solidFill>
                  <a:schemeClr val="tx1"/>
                </a:solidFill>
                <a:latin typeface="Times New Roman" panose="02020603050405020304" pitchFamily="18" charset="0"/>
              </a:defRPr>
            </a:lvl2pPr>
            <a:lvl3pPr defTabSz="168275">
              <a:defRPr sz="2400">
                <a:solidFill>
                  <a:schemeClr val="tx1"/>
                </a:solidFill>
                <a:latin typeface="Times New Roman" panose="02020603050405020304" pitchFamily="18" charset="0"/>
              </a:defRPr>
            </a:lvl3pPr>
            <a:lvl4pPr defTabSz="168275">
              <a:defRPr sz="2400">
                <a:solidFill>
                  <a:schemeClr val="tx1"/>
                </a:solidFill>
                <a:latin typeface="Times New Roman" panose="02020603050405020304" pitchFamily="18" charset="0"/>
              </a:defRPr>
            </a:lvl4pPr>
            <a:lvl5pPr defTabSz="168275">
              <a:defRPr sz="2400">
                <a:solidFill>
                  <a:schemeClr val="tx1"/>
                </a:solidFill>
                <a:latin typeface="Times New Roman" panose="02020603050405020304" pitchFamily="18" charset="0"/>
              </a:defRPr>
            </a:lvl5pPr>
            <a:lvl6pPr defTabSz="168275" eaLnBrk="0" fontAlgn="base" hangingPunct="0">
              <a:spcBef>
                <a:spcPct val="0"/>
              </a:spcBef>
              <a:spcAft>
                <a:spcPct val="0"/>
              </a:spcAft>
              <a:defRPr sz="2400">
                <a:solidFill>
                  <a:schemeClr val="tx1"/>
                </a:solidFill>
                <a:latin typeface="Times New Roman" panose="02020603050405020304" pitchFamily="18" charset="0"/>
              </a:defRPr>
            </a:lvl6pPr>
            <a:lvl7pPr defTabSz="168275" eaLnBrk="0" fontAlgn="base" hangingPunct="0">
              <a:spcBef>
                <a:spcPct val="0"/>
              </a:spcBef>
              <a:spcAft>
                <a:spcPct val="0"/>
              </a:spcAft>
              <a:defRPr sz="2400">
                <a:solidFill>
                  <a:schemeClr val="tx1"/>
                </a:solidFill>
                <a:latin typeface="Times New Roman" panose="02020603050405020304" pitchFamily="18" charset="0"/>
              </a:defRPr>
            </a:lvl7pPr>
            <a:lvl8pPr defTabSz="168275" eaLnBrk="0" fontAlgn="base" hangingPunct="0">
              <a:spcBef>
                <a:spcPct val="0"/>
              </a:spcBef>
              <a:spcAft>
                <a:spcPct val="0"/>
              </a:spcAft>
              <a:defRPr sz="2400">
                <a:solidFill>
                  <a:schemeClr val="tx1"/>
                </a:solidFill>
                <a:latin typeface="Times New Roman" panose="02020603050405020304" pitchFamily="18" charset="0"/>
              </a:defRPr>
            </a:lvl8pPr>
            <a:lvl9pPr defTabSz="168275" eaLnBrk="0" fontAlgn="base" hangingPunct="0">
              <a:spcBef>
                <a:spcPct val="0"/>
              </a:spcBef>
              <a:spcAft>
                <a:spcPct val="0"/>
              </a:spcAft>
              <a:defRPr sz="2400">
                <a:solidFill>
                  <a:schemeClr val="tx1"/>
                </a:solidFill>
                <a:latin typeface="Times New Roman" panose="02020603050405020304" pitchFamily="18" charset="0"/>
              </a:defRPr>
            </a:lvl9pPr>
          </a:lstStyle>
          <a:p>
            <a:pPr marL="342900" marR="0" lvl="0" indent="-342900" algn="l" defTabSz="168275" rtl="0" eaLnBrk="0" fontAlgn="base" latinLnBrk="0" hangingPunct="0">
              <a:lnSpc>
                <a:spcPct val="100000"/>
              </a:lnSpc>
              <a:spcBef>
                <a:spcPct val="50000"/>
              </a:spcBef>
              <a:spcAft>
                <a:spcPct val="0"/>
              </a:spcAft>
              <a:buClr>
                <a:prstClr val="white"/>
              </a:buClr>
              <a:buSzTx/>
              <a:buFont typeface="Wingdings" panose="05000000000000000000" pitchFamily="2" charset="2"/>
              <a:buChar char="§"/>
              <a:tabLst/>
              <a:defRPr/>
            </a:pPr>
            <a:r>
              <a:rPr kumimoji="0" lang="en-US" alt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Most of us would like to be in GOOD church (no condemnation)</a:t>
            </a:r>
          </a:p>
          <a:p>
            <a:pPr marL="342900" marR="0" lvl="0" indent="-342900" algn="l" defTabSz="168275" rtl="0" eaLnBrk="0" fontAlgn="base" latinLnBrk="0" hangingPunct="0">
              <a:lnSpc>
                <a:spcPct val="100000"/>
              </a:lnSpc>
              <a:spcBef>
                <a:spcPct val="50000"/>
              </a:spcBef>
              <a:spcAft>
                <a:spcPct val="0"/>
              </a:spcAft>
              <a:buClr>
                <a:prstClr val="white"/>
              </a:buClr>
              <a:buSzTx/>
              <a:buFont typeface="Wingdings" panose="05000000000000000000" pitchFamily="2" charset="2"/>
              <a:buChar char="§"/>
              <a:tabLst/>
              <a:defRPr/>
            </a:pPr>
            <a:r>
              <a:rPr kumimoji="0" lang="en-US" alt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None of us would have anything to do with a BAD church (no commendation)</a:t>
            </a:r>
          </a:p>
          <a:p>
            <a:pPr marL="342900" marR="0" lvl="0" indent="-342900" algn="l" defTabSz="168275" rtl="0" eaLnBrk="0" fontAlgn="base" latinLnBrk="0" hangingPunct="0">
              <a:lnSpc>
                <a:spcPct val="100000"/>
              </a:lnSpc>
              <a:spcBef>
                <a:spcPct val="50000"/>
              </a:spcBef>
              <a:spcAft>
                <a:spcPct val="0"/>
              </a:spcAft>
              <a:buClr>
                <a:prstClr val="white"/>
              </a:buClr>
              <a:buSzTx/>
              <a:buFont typeface="Wingdings" panose="05000000000000000000" pitchFamily="2" charset="2"/>
              <a:buChar char="§"/>
              <a:tabLst/>
              <a:defRPr/>
            </a:pPr>
            <a:r>
              <a:rPr kumimoji="0" lang="en-US" alt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Reality: may be in a church that is GOOD / BAD 	 (Some commendation and some condemnation)</a:t>
            </a:r>
          </a:p>
        </p:txBody>
      </p:sp>
      <p:sp>
        <p:nvSpPr>
          <p:cNvPr id="11" name="Text Box 6"/>
          <p:cNvSpPr txBox="1">
            <a:spLocks noChangeArrowheads="1"/>
          </p:cNvSpPr>
          <p:nvPr/>
        </p:nvSpPr>
        <p:spPr bwMode="auto">
          <a:xfrm>
            <a:off x="533400" y="517525"/>
            <a:ext cx="8077200" cy="1154162"/>
          </a:xfrm>
          <a:prstGeom prst="rect">
            <a:avLst/>
          </a:prstGeom>
          <a:noFill/>
          <a:ln>
            <a:noFill/>
          </a:ln>
          <a:effectLst/>
        </p:spPr>
        <p:txBody>
          <a:bodyPr wrap="square">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3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Letters To Seven Church of Asia</a:t>
            </a:r>
          </a:p>
          <a:p>
            <a:pPr marL="0" marR="0" lvl="0" indent="0" algn="ctr" defTabSz="914400" rtl="0" eaLnBrk="0" fontAlgn="base" latinLnBrk="0" hangingPunct="0">
              <a:lnSpc>
                <a:spcPct val="100000"/>
              </a:lnSpc>
              <a:spcBef>
                <a:spcPts val="60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(Revelation 2-3)</a:t>
            </a:r>
          </a:p>
        </p:txBody>
      </p:sp>
      <p:sp>
        <p:nvSpPr>
          <p:cNvPr id="2" name="Slide Number Placeholder 1">
            <a:extLst>
              <a:ext uri="{FF2B5EF4-FFF2-40B4-BE49-F238E27FC236}">
                <a16:creationId xmlns:a16="http://schemas.microsoft.com/office/drawing/2014/main" id="{37606CEA-91CD-46DA-B004-720F092B1BF1}"/>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77456768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7420">
                                            <p:txEl>
                                              <p:pRg st="0" end="0"/>
                                            </p:txEl>
                                          </p:spTgt>
                                        </p:tgtEl>
                                        <p:attrNameLst>
                                          <p:attrName>style.visibility</p:attrName>
                                        </p:attrNameLst>
                                      </p:cBhvr>
                                      <p:to>
                                        <p:strVal val="visible"/>
                                      </p:to>
                                    </p:set>
                                    <p:animEffect transition="in" filter="fade">
                                      <p:cBhvr>
                                        <p:cTn id="7" dur="1000"/>
                                        <p:tgtEl>
                                          <p:spTgt spid="17420">
                                            <p:txEl>
                                              <p:pRg st="0" end="0"/>
                                            </p:txEl>
                                          </p:spTgt>
                                        </p:tgtEl>
                                      </p:cBhvr>
                                    </p:animEffect>
                                    <p:anim calcmode="lin" valueType="num">
                                      <p:cBhvr>
                                        <p:cTn id="8" dur="1000" fill="hold"/>
                                        <p:tgtEl>
                                          <p:spTgt spid="1742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7420">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7420">
                                            <p:txEl>
                                              <p:pRg st="1" end="1"/>
                                            </p:txEl>
                                          </p:spTgt>
                                        </p:tgtEl>
                                        <p:attrNameLst>
                                          <p:attrName>style.visibility</p:attrName>
                                        </p:attrNameLst>
                                      </p:cBhvr>
                                      <p:to>
                                        <p:strVal val="visible"/>
                                      </p:to>
                                    </p:set>
                                    <p:animEffect transition="in" filter="fade">
                                      <p:cBhvr>
                                        <p:cTn id="12" dur="1000"/>
                                        <p:tgtEl>
                                          <p:spTgt spid="17420">
                                            <p:txEl>
                                              <p:pRg st="1" end="1"/>
                                            </p:txEl>
                                          </p:spTgt>
                                        </p:tgtEl>
                                      </p:cBhvr>
                                    </p:animEffect>
                                    <p:anim calcmode="lin" valueType="num">
                                      <p:cBhvr>
                                        <p:cTn id="13" dur="1000" fill="hold"/>
                                        <p:tgtEl>
                                          <p:spTgt spid="17420">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7420">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7420">
                                            <p:txEl>
                                              <p:pRg st="2" end="2"/>
                                            </p:txEl>
                                          </p:spTgt>
                                        </p:tgtEl>
                                        <p:attrNameLst>
                                          <p:attrName>style.visibility</p:attrName>
                                        </p:attrNameLst>
                                      </p:cBhvr>
                                      <p:to>
                                        <p:strVal val="visible"/>
                                      </p:to>
                                    </p:set>
                                    <p:animEffect transition="in" filter="fade">
                                      <p:cBhvr>
                                        <p:cTn id="17" dur="1000"/>
                                        <p:tgtEl>
                                          <p:spTgt spid="17420">
                                            <p:txEl>
                                              <p:pRg st="2" end="2"/>
                                            </p:txEl>
                                          </p:spTgt>
                                        </p:tgtEl>
                                      </p:cBhvr>
                                    </p:animEffect>
                                    <p:anim calcmode="lin" valueType="num">
                                      <p:cBhvr>
                                        <p:cTn id="18" dur="1000" fill="hold"/>
                                        <p:tgtEl>
                                          <p:spTgt spid="17420">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7420">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0"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Text Box 4"/>
          <p:cNvSpPr txBox="1">
            <a:spLocks noChangeArrowheads="1"/>
          </p:cNvSpPr>
          <p:nvPr/>
        </p:nvSpPr>
        <p:spPr bwMode="auto">
          <a:xfrm>
            <a:off x="609601" y="743636"/>
            <a:ext cx="8001001" cy="1277273"/>
          </a:xfrm>
          <a:prstGeom prst="rect">
            <a:avLst/>
          </a:prstGeom>
          <a:noFill/>
          <a:ln>
            <a:noFill/>
          </a:ln>
          <a:effectLst/>
        </p:spPr>
        <p:txBody>
          <a:bodyPr wrap="square">
            <a:spAutoFit/>
          </a:bodyPr>
          <a:lstStyle/>
          <a:p>
            <a:pPr marL="0" marR="0" lvl="0" indent="0" algn="ctr" defTabSz="457200" rtl="0" eaLnBrk="0" fontAlgn="base" latinLnBrk="0" hangingPunct="0">
              <a:lnSpc>
                <a:spcPct val="100000"/>
              </a:lnSpc>
              <a:spcBef>
                <a:spcPct val="50000"/>
              </a:spcBef>
              <a:spcAft>
                <a:spcPct val="0"/>
              </a:spcAft>
              <a:buClrTx/>
              <a:buSzTx/>
              <a:buFontTx/>
              <a:buNone/>
              <a:tabLst/>
              <a:defRPr/>
            </a:pPr>
            <a:r>
              <a:rPr kumimoji="0" lang="en-US" altLang="en-US" sz="36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Church At Sardis</a:t>
            </a:r>
          </a:p>
          <a:p>
            <a:pPr marL="0" marR="0" lvl="0" indent="0" algn="ctr" defTabSz="457200" rtl="0" eaLnBrk="0" fontAlgn="base" latinLnBrk="0" hangingPunct="0">
              <a:lnSpc>
                <a:spcPct val="100000"/>
              </a:lnSpc>
              <a:spcBef>
                <a:spcPts val="600"/>
              </a:spcBef>
              <a:spcAft>
                <a:spcPct val="0"/>
              </a:spcAft>
              <a:buClrTx/>
              <a:buSzTx/>
              <a:buFontTx/>
              <a:buNone/>
              <a:tabLst/>
              <a:defRPr/>
            </a:pPr>
            <a:r>
              <a:rPr kumimoji="0" lang="en-US" altLang="en-US" sz="36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(Revelation 3:1-6)</a:t>
            </a:r>
          </a:p>
        </p:txBody>
      </p:sp>
      <p:sp>
        <p:nvSpPr>
          <p:cNvPr id="18437" name="Text Box 5"/>
          <p:cNvSpPr txBox="1">
            <a:spLocks noChangeArrowheads="1"/>
          </p:cNvSpPr>
          <p:nvPr/>
        </p:nvSpPr>
        <p:spPr bwMode="auto">
          <a:xfrm>
            <a:off x="609601" y="2209802"/>
            <a:ext cx="8001001" cy="954107"/>
          </a:xfrm>
          <a:prstGeom prst="rect">
            <a:avLst/>
          </a:prstGeom>
          <a:noFill/>
          <a:ln>
            <a:noFill/>
          </a:ln>
          <a:effectLst/>
        </p:spPr>
        <p:txBody>
          <a:bodyPr wrap="square">
            <a:spAutoFit/>
          </a:bodyPr>
          <a:lstStyle/>
          <a:p>
            <a:pPr marL="0" marR="0" lvl="0" indent="0" algn="ctr" defTabSz="457200" rtl="0" eaLnBrk="0" fontAlgn="base" latinLnBrk="0" hangingPunct="0">
              <a:lnSpc>
                <a:spcPct val="10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May have been shocked – To learn they were dead!</a:t>
            </a:r>
          </a:p>
        </p:txBody>
      </p:sp>
      <p:sp>
        <p:nvSpPr>
          <p:cNvPr id="18443" name="Text Box 11"/>
          <p:cNvSpPr txBox="1">
            <a:spLocks noChangeArrowheads="1"/>
          </p:cNvSpPr>
          <p:nvPr/>
        </p:nvSpPr>
        <p:spPr bwMode="auto">
          <a:xfrm>
            <a:off x="4317476" y="3508781"/>
            <a:ext cx="4293124" cy="2123658"/>
          </a:xfrm>
          <a:prstGeom prst="rect">
            <a:avLst/>
          </a:prstGeom>
          <a:solidFill>
            <a:schemeClr val="tx2">
              <a:lumMod val="60000"/>
              <a:lumOff val="40000"/>
            </a:schemeClr>
          </a:solidFill>
          <a:ln>
            <a:noFill/>
          </a:ln>
          <a:effectLst/>
        </p:spPr>
        <p:txBody>
          <a:bodyPr wrap="square" anchor="ctr">
            <a:spAutoFit/>
          </a:bodyPr>
          <a:lstStyle/>
          <a:p>
            <a:pPr marL="0" marR="0" lvl="0" indent="0" algn="ctr" defTabSz="457200" rtl="0" eaLnBrk="0" fontAlgn="base" latinLnBrk="0" hangingPunct="0">
              <a:lnSpc>
                <a:spcPct val="100000"/>
              </a:lnSpc>
              <a:spcBef>
                <a:spcPct val="50000"/>
              </a:spcBef>
              <a:spcAft>
                <a:spcPct val="0"/>
              </a:spcAft>
              <a:buClrTx/>
              <a:buSzTx/>
              <a:buFontTx/>
              <a:buNone/>
              <a:tabLst/>
              <a:defRPr/>
            </a:pPr>
            <a:r>
              <a:rPr kumimoji="0" lang="en-US" altLang="en-US" sz="4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Yet – they had many desirable qualities</a:t>
            </a:r>
          </a:p>
        </p:txBody>
      </p:sp>
      <p:sp>
        <p:nvSpPr>
          <p:cNvPr id="2" name="Folded Corner 1"/>
          <p:cNvSpPr/>
          <p:nvPr/>
        </p:nvSpPr>
        <p:spPr bwMode="auto">
          <a:xfrm rot="20823480">
            <a:off x="1077380" y="3526065"/>
            <a:ext cx="2589511" cy="2463648"/>
          </a:xfrm>
          <a:prstGeom prst="foldedCorner">
            <a:avLst/>
          </a:prstGeom>
          <a:solidFill>
            <a:schemeClr val="tx2">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8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Dear Sardis,</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8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You think you’re alive, but you’re dead.</a:t>
            </a:r>
          </a:p>
        </p:txBody>
      </p:sp>
      <p:sp>
        <p:nvSpPr>
          <p:cNvPr id="3" name="Slide Number Placeholder 2">
            <a:extLst>
              <a:ext uri="{FF2B5EF4-FFF2-40B4-BE49-F238E27FC236}">
                <a16:creationId xmlns:a16="http://schemas.microsoft.com/office/drawing/2014/main" id="{01FF6D34-05BE-4AC4-A289-8FD0702E004F}"/>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6</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58847820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8443"/>
                                        </p:tgtEl>
                                        <p:attrNameLst>
                                          <p:attrName>style.visibility</p:attrName>
                                        </p:attrNameLst>
                                      </p:cBhvr>
                                      <p:to>
                                        <p:strVal val="visible"/>
                                      </p:to>
                                    </p:set>
                                    <p:animEffect transition="in" filter="randombar(horizontal)">
                                      <p:cBhvr>
                                        <p:cTn id="7" dur="500"/>
                                        <p:tgtEl>
                                          <p:spTgt spid="18443"/>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randombar(horizont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3" grpId="0" animBg="1"/>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9" name="Text Box 5"/>
          <p:cNvSpPr txBox="1">
            <a:spLocks noChangeArrowheads="1"/>
          </p:cNvSpPr>
          <p:nvPr/>
        </p:nvSpPr>
        <p:spPr bwMode="auto">
          <a:xfrm>
            <a:off x="1838324" y="742950"/>
            <a:ext cx="6877051" cy="5693866"/>
          </a:xfrm>
          <a:prstGeom prst="rect">
            <a:avLst/>
          </a:prstGeom>
          <a:noFill/>
          <a:ln w="28575">
            <a:noFill/>
            <a:miter lim="800000"/>
            <a:headEnd/>
            <a:tailEnd/>
          </a:ln>
          <a:effectLst/>
        </p:spPr>
        <p:txBody>
          <a:bodyPr wrap="square">
            <a:spAutoFit/>
          </a:bodyPr>
          <a:lstStyle>
            <a:lvl1pPr>
              <a:tabLst>
                <a:tab pos="228600" algn="l"/>
              </a:tabLst>
              <a:defRPr sz="2400">
                <a:solidFill>
                  <a:schemeClr val="tx1"/>
                </a:solidFill>
                <a:latin typeface="Times New Roman" panose="02020603050405020304" pitchFamily="18" charset="0"/>
              </a:defRPr>
            </a:lvl1pPr>
            <a:lvl2pPr>
              <a:tabLst>
                <a:tab pos="228600" algn="l"/>
              </a:tabLst>
              <a:defRPr sz="2400">
                <a:solidFill>
                  <a:schemeClr val="tx1"/>
                </a:solidFill>
                <a:latin typeface="Times New Roman" panose="02020603050405020304" pitchFamily="18" charset="0"/>
              </a:defRPr>
            </a:lvl2pPr>
            <a:lvl3pPr>
              <a:tabLst>
                <a:tab pos="228600" algn="l"/>
              </a:tabLst>
              <a:defRPr sz="2400">
                <a:solidFill>
                  <a:schemeClr val="tx1"/>
                </a:solidFill>
                <a:latin typeface="Times New Roman" panose="02020603050405020304" pitchFamily="18" charset="0"/>
              </a:defRPr>
            </a:lvl3pPr>
            <a:lvl4pPr>
              <a:tabLst>
                <a:tab pos="228600" algn="l"/>
              </a:tabLst>
              <a:defRPr sz="2400">
                <a:solidFill>
                  <a:schemeClr val="tx1"/>
                </a:solidFill>
                <a:latin typeface="Times New Roman" panose="02020603050405020304" pitchFamily="18" charset="0"/>
              </a:defRPr>
            </a:lvl4pPr>
            <a:lvl5pPr>
              <a:tabLst>
                <a:tab pos="228600"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9pPr>
          </a:lstStyle>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Capital of Lydia.</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50 miles east of Smyrna.</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70 miles southeast of Pergamum.</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Great commercial city.</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Strong military position.</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city where production of money coins began.</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city of Sardis was also notorious for its pleasures and luxury loving spirit.</a:t>
            </a: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wealthier the city became, the more decadent its citizens grew.</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Had prominent temples.</a:t>
            </a:r>
            <a:endParaRPr kumimoji="0" lang="en-US" altLang="en-US"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ectangle 4"/>
          <p:cNvSpPr/>
          <p:nvPr/>
        </p:nvSpPr>
        <p:spPr bwMode="auto">
          <a:xfrm>
            <a:off x="0" y="0"/>
            <a:ext cx="9144000" cy="381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3:1-6</a:t>
            </a:r>
          </a:p>
        </p:txBody>
      </p:sp>
      <p:sp>
        <p:nvSpPr>
          <p:cNvPr id="6" name="TextBox 5"/>
          <p:cNvSpPr txBox="1"/>
          <p:nvPr/>
        </p:nvSpPr>
        <p:spPr>
          <a:xfrm>
            <a:off x="714375" y="843964"/>
            <a:ext cx="838200" cy="3785652"/>
          </a:xfrm>
          <a:prstGeom prst="rect">
            <a:avLst/>
          </a:prstGeom>
          <a:solidFill>
            <a:schemeClr val="tx2">
              <a:lumMod val="60000"/>
              <a:lumOff val="40000"/>
            </a:schemeClr>
          </a:solid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a:t>
            </a:r>
          </a:p>
        </p:txBody>
      </p:sp>
      <p:sp>
        <p:nvSpPr>
          <p:cNvPr id="2" name="Slide Number Placeholder 1">
            <a:extLst>
              <a:ext uri="{FF2B5EF4-FFF2-40B4-BE49-F238E27FC236}">
                <a16:creationId xmlns:a16="http://schemas.microsoft.com/office/drawing/2014/main" id="{2D30998A-3307-409F-B0F0-28F79116FC8F}"/>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91509444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8069"/>
                                        </p:tgtEl>
                                        <p:attrNameLst>
                                          <p:attrName>style.visibility</p:attrName>
                                        </p:attrNameLst>
                                      </p:cBhvr>
                                      <p:to>
                                        <p:strVal val="visible"/>
                                      </p:to>
                                    </p:set>
                                    <p:animEffect transition="in" filter="fade">
                                      <p:cBhvr>
                                        <p:cTn id="7" dur="1000"/>
                                        <p:tgtEl>
                                          <p:spTgt spid="88069"/>
                                        </p:tgtEl>
                                      </p:cBhvr>
                                    </p:animEffect>
                                    <p:anim calcmode="lin" valueType="num">
                                      <p:cBhvr>
                                        <p:cTn id="8" dur="1000" fill="hold"/>
                                        <p:tgtEl>
                                          <p:spTgt spid="88069"/>
                                        </p:tgtEl>
                                        <p:attrNameLst>
                                          <p:attrName>ppt_x</p:attrName>
                                        </p:attrNameLst>
                                      </p:cBhvr>
                                      <p:tavLst>
                                        <p:tav tm="0">
                                          <p:val>
                                            <p:strVal val="#ppt_x"/>
                                          </p:val>
                                        </p:tav>
                                        <p:tav tm="100000">
                                          <p:val>
                                            <p:strVal val="#ppt_x"/>
                                          </p:val>
                                        </p:tav>
                                      </p:tavLst>
                                    </p:anim>
                                    <p:anim calcmode="lin" valueType="num">
                                      <p:cBhvr>
                                        <p:cTn id="9" dur="1000" fill="hold"/>
                                        <p:tgtEl>
                                          <p:spTgt spid="8806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9" name="Text Box 5"/>
          <p:cNvSpPr txBox="1">
            <a:spLocks noChangeArrowheads="1"/>
          </p:cNvSpPr>
          <p:nvPr/>
        </p:nvSpPr>
        <p:spPr bwMode="auto">
          <a:xfrm>
            <a:off x="1838324" y="742950"/>
            <a:ext cx="6877051" cy="4832092"/>
          </a:xfrm>
          <a:prstGeom prst="rect">
            <a:avLst/>
          </a:prstGeom>
          <a:noFill/>
          <a:ln w="28575">
            <a:noFill/>
            <a:miter lim="800000"/>
            <a:headEnd/>
            <a:tailEnd/>
          </a:ln>
          <a:effectLst/>
        </p:spPr>
        <p:txBody>
          <a:bodyPr wrap="square">
            <a:spAutoFit/>
          </a:bodyPr>
          <a:lstStyle>
            <a:lvl1pPr>
              <a:tabLst>
                <a:tab pos="228600" algn="l"/>
              </a:tabLst>
              <a:defRPr sz="2400">
                <a:solidFill>
                  <a:schemeClr val="tx1"/>
                </a:solidFill>
                <a:latin typeface="Times New Roman" panose="02020603050405020304" pitchFamily="18" charset="0"/>
              </a:defRPr>
            </a:lvl1pPr>
            <a:lvl2pPr>
              <a:tabLst>
                <a:tab pos="228600" algn="l"/>
              </a:tabLst>
              <a:defRPr sz="2400">
                <a:solidFill>
                  <a:schemeClr val="tx1"/>
                </a:solidFill>
                <a:latin typeface="Times New Roman" panose="02020603050405020304" pitchFamily="18" charset="0"/>
              </a:defRPr>
            </a:lvl2pPr>
            <a:lvl3pPr>
              <a:tabLst>
                <a:tab pos="228600" algn="l"/>
              </a:tabLst>
              <a:defRPr sz="2400">
                <a:solidFill>
                  <a:schemeClr val="tx1"/>
                </a:solidFill>
                <a:latin typeface="Times New Roman" panose="02020603050405020304" pitchFamily="18" charset="0"/>
              </a:defRPr>
            </a:lvl3pPr>
            <a:lvl4pPr>
              <a:tabLst>
                <a:tab pos="228600" algn="l"/>
              </a:tabLst>
              <a:defRPr sz="2400">
                <a:solidFill>
                  <a:schemeClr val="tx1"/>
                </a:solidFill>
                <a:latin typeface="Times New Roman" panose="02020603050405020304" pitchFamily="18" charset="0"/>
              </a:defRPr>
            </a:lvl4pPr>
            <a:lvl5pPr>
              <a:tabLst>
                <a:tab pos="228600"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9p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Sardis was a city confident of its security.</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Located on a narrow ridge of rock jutting from Mount </a:t>
            </a:r>
            <a:r>
              <a:rPr kumimoji="0" lang="en-US" sz="2800" b="0"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Tmolus</a:t>
            </a: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this city seemed to be an impregnable fortress. Except for the one entrance from the south, the other three sides of this plateau were bounded by smooth, apparently unscalable mountain rock rising perpendicularly 1500 feet above the plain.</a:t>
            </a:r>
            <a:endParaRPr kumimoji="0" lang="en-US" altLang="en-US" sz="3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ectangle 4"/>
          <p:cNvSpPr/>
          <p:nvPr/>
        </p:nvSpPr>
        <p:spPr bwMode="auto">
          <a:xfrm>
            <a:off x="0" y="0"/>
            <a:ext cx="9144000" cy="381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3:1-6</a:t>
            </a:r>
          </a:p>
        </p:txBody>
      </p:sp>
      <p:sp>
        <p:nvSpPr>
          <p:cNvPr id="6" name="TextBox 5"/>
          <p:cNvSpPr txBox="1"/>
          <p:nvPr/>
        </p:nvSpPr>
        <p:spPr>
          <a:xfrm>
            <a:off x="714375" y="843964"/>
            <a:ext cx="838200" cy="3785652"/>
          </a:xfrm>
          <a:prstGeom prst="rect">
            <a:avLst/>
          </a:prstGeom>
          <a:solidFill>
            <a:schemeClr val="tx2">
              <a:lumMod val="60000"/>
              <a:lumOff val="40000"/>
            </a:schemeClr>
          </a:solid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a:t>
            </a:r>
          </a:p>
        </p:txBody>
      </p:sp>
      <p:sp>
        <p:nvSpPr>
          <p:cNvPr id="2" name="Slide Number Placeholder 1">
            <a:extLst>
              <a:ext uri="{FF2B5EF4-FFF2-40B4-BE49-F238E27FC236}">
                <a16:creationId xmlns:a16="http://schemas.microsoft.com/office/drawing/2014/main" id="{2D30998A-3307-409F-B0F0-28F79116FC8F}"/>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0793542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8069"/>
                                        </p:tgtEl>
                                        <p:attrNameLst>
                                          <p:attrName>style.visibility</p:attrName>
                                        </p:attrNameLst>
                                      </p:cBhvr>
                                      <p:to>
                                        <p:strVal val="visible"/>
                                      </p:to>
                                    </p:set>
                                    <p:animEffect transition="in" filter="fade">
                                      <p:cBhvr>
                                        <p:cTn id="7" dur="1000"/>
                                        <p:tgtEl>
                                          <p:spTgt spid="88069"/>
                                        </p:tgtEl>
                                      </p:cBhvr>
                                    </p:animEffect>
                                    <p:anim calcmode="lin" valueType="num">
                                      <p:cBhvr>
                                        <p:cTn id="8" dur="1000" fill="hold"/>
                                        <p:tgtEl>
                                          <p:spTgt spid="88069"/>
                                        </p:tgtEl>
                                        <p:attrNameLst>
                                          <p:attrName>ppt_x</p:attrName>
                                        </p:attrNameLst>
                                      </p:cBhvr>
                                      <p:tavLst>
                                        <p:tav tm="0">
                                          <p:val>
                                            <p:strVal val="#ppt_x"/>
                                          </p:val>
                                        </p:tav>
                                        <p:tav tm="100000">
                                          <p:val>
                                            <p:strVal val="#ppt_x"/>
                                          </p:val>
                                        </p:tav>
                                      </p:tavLst>
                                    </p:anim>
                                    <p:anim calcmode="lin" valueType="num">
                                      <p:cBhvr>
                                        <p:cTn id="9" dur="1000" fill="hold"/>
                                        <p:tgtEl>
                                          <p:spTgt spid="8806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2EFA403-DB8F-4DCA-A5A5-FF2686A90E3E}"/>
              </a:ext>
            </a:extLst>
          </p:cNvPr>
          <p:cNvSpPr>
            <a:spLocks noGrp="1"/>
          </p:cNvSpPr>
          <p:nvPr>
            <p:ph type="sldNum" sz="quarter" idx="12"/>
          </p:nvPr>
        </p:nvSpPr>
        <p:spPr/>
        <p:txBody>
          <a:bodyPr/>
          <a:lstStyle/>
          <a:p>
            <a:fld id="{A5615BA9-689B-4940-B8A1-D0153F61312A}" type="slidenum">
              <a:rPr lang="en-US" altLang="en-US" smtClean="0"/>
              <a:pPr/>
              <a:t>9</a:t>
            </a:fld>
            <a:endParaRPr lang="en-US" altLang="en-US"/>
          </a:p>
        </p:txBody>
      </p:sp>
      <p:pic>
        <p:nvPicPr>
          <p:cNvPr id="3" name="Picture 2">
            <a:extLst>
              <a:ext uri="{FF2B5EF4-FFF2-40B4-BE49-F238E27FC236}">
                <a16:creationId xmlns:a16="http://schemas.microsoft.com/office/drawing/2014/main" id="{3712DE44-8603-4B26-B1A3-74D6272EBFA6}"/>
              </a:ext>
            </a:extLst>
          </p:cNvPr>
          <p:cNvPicPr>
            <a:picLocks noChangeAspect="1"/>
          </p:cNvPicPr>
          <p:nvPr/>
        </p:nvPicPr>
        <p:blipFill>
          <a:blip r:embed="rId2"/>
          <a:stretch>
            <a:fillRect/>
          </a:stretch>
        </p:blipFill>
        <p:spPr>
          <a:xfrm>
            <a:off x="393701" y="295275"/>
            <a:ext cx="8245474" cy="6184105"/>
          </a:xfrm>
          <a:prstGeom prst="rect">
            <a:avLst/>
          </a:prstGeom>
        </p:spPr>
      </p:pic>
    </p:spTree>
    <p:extLst>
      <p:ext uri="{BB962C8B-B14F-4D97-AF65-F5344CB8AC3E}">
        <p14:creationId xmlns:p14="http://schemas.microsoft.com/office/powerpoint/2010/main" val="289700634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1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2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Depth</Template>
  <TotalTime>2057</TotalTime>
  <Words>2293</Words>
  <Application>Microsoft Office PowerPoint</Application>
  <PresentationFormat>On-screen Show (4:3)</PresentationFormat>
  <Paragraphs>347</Paragraphs>
  <Slides>30</Slides>
  <Notes>18</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30</vt:i4>
      </vt:variant>
    </vt:vector>
  </HeadingPairs>
  <TitlesOfParts>
    <vt:vector size="39" baseType="lpstr">
      <vt:lpstr>Arial</vt:lpstr>
      <vt:lpstr>Arial Narrow</vt:lpstr>
      <vt:lpstr>Calibri</vt:lpstr>
      <vt:lpstr>Corbel</vt:lpstr>
      <vt:lpstr>Times New Roman</vt:lpstr>
      <vt:lpstr>Wingdings</vt:lpstr>
      <vt:lpstr>Depth</vt:lpstr>
      <vt:lpstr>1_Depth</vt:lpstr>
      <vt:lpstr>2_Depth</vt:lpstr>
      <vt:lpstr>A Study Of  The Book Of Revelation</vt:lpstr>
      <vt:lpstr>Resources used: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Author Described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Christians Must Be Watchful!</vt:lpstr>
      <vt:lpstr>Christians Must Be Watchful!</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45</cp:revision>
  <cp:lastPrinted>2020-07-20T02:45:29Z</cp:lastPrinted>
  <dcterms:created xsi:type="dcterms:W3CDTF">2020-07-12T14:14:03Z</dcterms:created>
  <dcterms:modified xsi:type="dcterms:W3CDTF">2020-07-20T02:45:30Z</dcterms:modified>
</cp:coreProperties>
</file>